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86" r:id="rId3"/>
    <p:sldId id="298" r:id="rId4"/>
    <p:sldId id="293" r:id="rId5"/>
    <p:sldId id="294" r:id="rId6"/>
    <p:sldId id="299" r:id="rId7"/>
    <p:sldId id="295" r:id="rId8"/>
    <p:sldId id="297" r:id="rId9"/>
    <p:sldId id="300" r:id="rId10"/>
    <p:sldId id="296" r:id="rId11"/>
    <p:sldId id="264" r:id="rId12"/>
  </p:sldIdLst>
  <p:sldSz cx="18288000" cy="10287000"/>
  <p:notesSz cx="6858000" cy="9144000"/>
  <p:embeddedFontLst>
    <p:embeddedFont>
      <p:font typeface="Telegraf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1BB0C-A2EE-4BF1-9F6A-01A1855F39DE}" v="15" dt="2023-06-15T20:00:20.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p:scale>
          <a:sx n="43" d="100"/>
          <a:sy n="43" d="100"/>
        </p:scale>
        <p:origin x="996"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Hamza Hoda" userId="b3dbf01aaed376b0" providerId="LiveId" clId="{2AF1BB0C-A2EE-4BF1-9F6A-01A1855F39DE}"/>
    <pc:docChg chg="undo custSel addSld delSld modSld sldOrd">
      <pc:chgData name="Syed  Hamza Hoda" userId="b3dbf01aaed376b0" providerId="LiveId" clId="{2AF1BB0C-A2EE-4BF1-9F6A-01A1855F39DE}" dt="2023-06-16T06:48:29.637" v="1058" actId="20577"/>
      <pc:docMkLst>
        <pc:docMk/>
      </pc:docMkLst>
      <pc:sldChg chg="addSp delSp modSp mod">
        <pc:chgData name="Syed  Hamza Hoda" userId="b3dbf01aaed376b0" providerId="LiveId" clId="{2AF1BB0C-A2EE-4BF1-9F6A-01A1855F39DE}" dt="2023-06-15T20:01:32.009" v="975" actId="14100"/>
        <pc:sldMkLst>
          <pc:docMk/>
          <pc:sldMk cId="0" sldId="256"/>
        </pc:sldMkLst>
        <pc:spChg chg="mod">
          <ac:chgData name="Syed  Hamza Hoda" userId="b3dbf01aaed376b0" providerId="LiveId" clId="{2AF1BB0C-A2EE-4BF1-9F6A-01A1855F39DE}" dt="2023-06-15T19:54:22.654" v="909" actId="1076"/>
          <ac:spMkLst>
            <pc:docMk/>
            <pc:sldMk cId="0" sldId="256"/>
            <ac:spMk id="12" creationId="{00000000-0000-0000-0000-000000000000}"/>
          </ac:spMkLst>
        </pc:spChg>
        <pc:spChg chg="mod">
          <ac:chgData name="Syed  Hamza Hoda" userId="b3dbf01aaed376b0" providerId="LiveId" clId="{2AF1BB0C-A2EE-4BF1-9F6A-01A1855F39DE}" dt="2023-06-15T16:42:27.333" v="764" actId="20577"/>
          <ac:spMkLst>
            <pc:docMk/>
            <pc:sldMk cId="0" sldId="256"/>
            <ac:spMk id="14" creationId="{00000000-0000-0000-0000-000000000000}"/>
          </ac:spMkLst>
        </pc:spChg>
        <pc:grpChg chg="del">
          <ac:chgData name="Syed  Hamza Hoda" userId="b3dbf01aaed376b0" providerId="LiveId" clId="{2AF1BB0C-A2EE-4BF1-9F6A-01A1855F39DE}" dt="2023-06-15T19:52:19.569" v="889" actId="478"/>
          <ac:grpSpMkLst>
            <pc:docMk/>
            <pc:sldMk cId="0" sldId="256"/>
            <ac:grpSpMk id="6" creationId="{00000000-0000-0000-0000-000000000000}"/>
          </ac:grpSpMkLst>
        </pc:grpChg>
        <pc:picChg chg="add del mod">
          <ac:chgData name="Syed  Hamza Hoda" userId="b3dbf01aaed376b0" providerId="LiveId" clId="{2AF1BB0C-A2EE-4BF1-9F6A-01A1855F39DE}" dt="2023-06-15T19:51:34.878" v="888" actId="22"/>
          <ac:picMkLst>
            <pc:docMk/>
            <pc:sldMk cId="0" sldId="256"/>
            <ac:picMk id="17" creationId="{F12D597A-DE6A-BFE8-11E4-B2FE49A0AD63}"/>
          </ac:picMkLst>
        </pc:picChg>
        <pc:picChg chg="add del mod">
          <ac:chgData name="Syed  Hamza Hoda" userId="b3dbf01aaed376b0" providerId="LiveId" clId="{2AF1BB0C-A2EE-4BF1-9F6A-01A1855F39DE}" dt="2023-06-15T19:52:39.354" v="899" actId="22"/>
          <ac:picMkLst>
            <pc:docMk/>
            <pc:sldMk cId="0" sldId="256"/>
            <ac:picMk id="19" creationId="{B1B9B7A1-89DA-9D6A-30C7-EACC3100229B}"/>
          </ac:picMkLst>
        </pc:picChg>
        <pc:picChg chg="add mod">
          <ac:chgData name="Syed  Hamza Hoda" userId="b3dbf01aaed376b0" providerId="LiveId" clId="{2AF1BB0C-A2EE-4BF1-9F6A-01A1855F39DE}" dt="2023-06-15T20:01:25.412" v="973" actId="14100"/>
          <ac:picMkLst>
            <pc:docMk/>
            <pc:sldMk cId="0" sldId="256"/>
            <ac:picMk id="21" creationId="{BB834FF4-B5E8-9117-E38E-37111136AB0C}"/>
          </ac:picMkLst>
        </pc:picChg>
        <pc:picChg chg="add mod">
          <ac:chgData name="Syed  Hamza Hoda" userId="b3dbf01aaed376b0" providerId="LiveId" clId="{2AF1BB0C-A2EE-4BF1-9F6A-01A1855F39DE}" dt="2023-06-15T20:01:28.974" v="974" actId="14100"/>
          <ac:picMkLst>
            <pc:docMk/>
            <pc:sldMk cId="0" sldId="256"/>
            <ac:picMk id="23" creationId="{73E45D98-9471-7DA1-772E-9F7FEEEA1668}"/>
          </ac:picMkLst>
        </pc:picChg>
        <pc:picChg chg="add del mod">
          <ac:chgData name="Syed  Hamza Hoda" userId="b3dbf01aaed376b0" providerId="LiveId" clId="{2AF1BB0C-A2EE-4BF1-9F6A-01A1855F39DE}" dt="2023-06-15T20:00:13.820" v="930" actId="478"/>
          <ac:picMkLst>
            <pc:docMk/>
            <pc:sldMk cId="0" sldId="256"/>
            <ac:picMk id="25" creationId="{8FC11E3D-F684-C69A-47D3-FCDD1DB7C51F}"/>
          </ac:picMkLst>
        </pc:picChg>
        <pc:picChg chg="add mod">
          <ac:chgData name="Syed  Hamza Hoda" userId="b3dbf01aaed376b0" providerId="LiveId" clId="{2AF1BB0C-A2EE-4BF1-9F6A-01A1855F39DE}" dt="2023-06-15T20:01:32.009" v="975" actId="14100"/>
          <ac:picMkLst>
            <pc:docMk/>
            <pc:sldMk cId="0" sldId="256"/>
            <ac:picMk id="27" creationId="{7DE409DE-1D55-D2E0-DC34-AC35FC764CF8}"/>
          </ac:picMkLst>
        </pc:picChg>
      </pc:sldChg>
      <pc:sldChg chg="modSp mod">
        <pc:chgData name="Syed  Hamza Hoda" userId="b3dbf01aaed376b0" providerId="LiveId" clId="{2AF1BB0C-A2EE-4BF1-9F6A-01A1855F39DE}" dt="2023-06-15T19:26:31.564" v="777" actId="108"/>
        <pc:sldMkLst>
          <pc:docMk/>
          <pc:sldMk cId="0" sldId="257"/>
        </pc:sldMkLst>
        <pc:spChg chg="mod">
          <ac:chgData name="Syed  Hamza Hoda" userId="b3dbf01aaed376b0" providerId="LiveId" clId="{2AF1BB0C-A2EE-4BF1-9F6A-01A1855F39DE}" dt="2023-06-15T19:26:31.564" v="777" actId="108"/>
          <ac:spMkLst>
            <pc:docMk/>
            <pc:sldMk cId="0" sldId="257"/>
            <ac:spMk id="10" creationId="{00000000-0000-0000-0000-000000000000}"/>
          </ac:spMkLst>
        </pc:spChg>
      </pc:sldChg>
      <pc:sldChg chg="addSp delSp modSp mod">
        <pc:chgData name="Syed  Hamza Hoda" userId="b3dbf01aaed376b0" providerId="LiveId" clId="{2AF1BB0C-A2EE-4BF1-9F6A-01A1855F39DE}" dt="2023-06-15T20:25:37.687" v="988" actId="255"/>
        <pc:sldMkLst>
          <pc:docMk/>
          <pc:sldMk cId="0" sldId="258"/>
        </pc:sldMkLst>
        <pc:spChg chg="mod">
          <ac:chgData name="Syed  Hamza Hoda" userId="b3dbf01aaed376b0" providerId="LiveId" clId="{2AF1BB0C-A2EE-4BF1-9F6A-01A1855F39DE}" dt="2023-06-15T14:18:51.219" v="422" actId="14100"/>
          <ac:spMkLst>
            <pc:docMk/>
            <pc:sldMk cId="0" sldId="258"/>
            <ac:spMk id="10" creationId="{00000000-0000-0000-0000-000000000000}"/>
          </ac:spMkLst>
        </pc:spChg>
        <pc:spChg chg="add mod">
          <ac:chgData name="Syed  Hamza Hoda" userId="b3dbf01aaed376b0" providerId="LiveId" clId="{2AF1BB0C-A2EE-4BF1-9F6A-01A1855F39DE}" dt="2023-06-15T20:25:37.687" v="988" actId="255"/>
          <ac:spMkLst>
            <pc:docMk/>
            <pc:sldMk cId="0" sldId="258"/>
            <ac:spMk id="11" creationId="{EEA1E73E-CB79-9B5A-B2B8-1EE837686091}"/>
          </ac:spMkLst>
        </pc:spChg>
        <pc:picChg chg="mod">
          <ac:chgData name="Syed  Hamza Hoda" userId="b3dbf01aaed376b0" providerId="LiveId" clId="{2AF1BB0C-A2EE-4BF1-9F6A-01A1855F39DE}" dt="2023-06-15T14:09:49.500" v="271" actId="1076"/>
          <ac:picMkLst>
            <pc:docMk/>
            <pc:sldMk cId="0" sldId="258"/>
            <ac:picMk id="2" creationId="{00000000-0000-0000-0000-000000000000}"/>
          </ac:picMkLst>
        </pc:picChg>
        <pc:picChg chg="mod">
          <ac:chgData name="Syed  Hamza Hoda" userId="b3dbf01aaed376b0" providerId="LiveId" clId="{2AF1BB0C-A2EE-4BF1-9F6A-01A1855F39DE}" dt="2023-06-15T14:18:52.649" v="423" actId="1076"/>
          <ac:picMkLst>
            <pc:docMk/>
            <pc:sldMk cId="0" sldId="258"/>
            <ac:picMk id="3" creationId="{00000000-0000-0000-0000-000000000000}"/>
          </ac:picMkLst>
        </pc:picChg>
        <pc:picChg chg="del">
          <ac:chgData name="Syed  Hamza Hoda" userId="b3dbf01aaed376b0" providerId="LiveId" clId="{2AF1BB0C-A2EE-4BF1-9F6A-01A1855F39DE}" dt="2023-06-15T13:58:45.222" v="69" actId="478"/>
          <ac:picMkLst>
            <pc:docMk/>
            <pc:sldMk cId="0" sldId="258"/>
            <ac:picMk id="9" creationId="{00000000-0000-0000-0000-000000000000}"/>
          </ac:picMkLst>
        </pc:picChg>
        <pc:picChg chg="add del mod">
          <ac:chgData name="Syed  Hamza Hoda" userId="b3dbf01aaed376b0" providerId="LiveId" clId="{2AF1BB0C-A2EE-4BF1-9F6A-01A1855F39DE}" dt="2023-06-15T13:59:19.333" v="97"/>
          <ac:picMkLst>
            <pc:docMk/>
            <pc:sldMk cId="0" sldId="258"/>
            <ac:picMk id="12" creationId="{4C5D8C56-6F3A-78FF-4431-3F93CCE42F36}"/>
          </ac:picMkLst>
        </pc:picChg>
      </pc:sldChg>
      <pc:sldChg chg="modSp mod ord">
        <pc:chgData name="Syed  Hamza Hoda" userId="b3dbf01aaed376b0" providerId="LiveId" clId="{2AF1BB0C-A2EE-4BF1-9F6A-01A1855F39DE}" dt="2023-06-16T06:43:01.118" v="1024"/>
        <pc:sldMkLst>
          <pc:docMk/>
          <pc:sldMk cId="0" sldId="259"/>
        </pc:sldMkLst>
        <pc:spChg chg="mod">
          <ac:chgData name="Syed  Hamza Hoda" userId="b3dbf01aaed376b0" providerId="LiveId" clId="{2AF1BB0C-A2EE-4BF1-9F6A-01A1855F39DE}" dt="2023-06-15T19:38:11.852" v="787" actId="20577"/>
          <ac:spMkLst>
            <pc:docMk/>
            <pc:sldMk cId="0" sldId="259"/>
            <ac:spMk id="14" creationId="{00000000-0000-0000-0000-000000000000}"/>
          </ac:spMkLst>
        </pc:spChg>
        <pc:spChg chg="mod">
          <ac:chgData name="Syed  Hamza Hoda" userId="b3dbf01aaed376b0" providerId="LiveId" clId="{2AF1BB0C-A2EE-4BF1-9F6A-01A1855F39DE}" dt="2023-06-15T19:38:15.524" v="794" actId="20577"/>
          <ac:spMkLst>
            <pc:docMk/>
            <pc:sldMk cId="0" sldId="259"/>
            <ac:spMk id="16" creationId="{00000000-0000-0000-0000-000000000000}"/>
          </ac:spMkLst>
        </pc:spChg>
        <pc:spChg chg="mod">
          <ac:chgData name="Syed  Hamza Hoda" userId="b3dbf01aaed376b0" providerId="LiveId" clId="{2AF1BB0C-A2EE-4BF1-9F6A-01A1855F39DE}" dt="2023-06-15T19:38:21.934" v="802" actId="20577"/>
          <ac:spMkLst>
            <pc:docMk/>
            <pc:sldMk cId="0" sldId="259"/>
            <ac:spMk id="18" creationId="{00000000-0000-0000-0000-000000000000}"/>
          </ac:spMkLst>
        </pc:spChg>
        <pc:spChg chg="mod">
          <ac:chgData name="Syed  Hamza Hoda" userId="b3dbf01aaed376b0" providerId="LiveId" clId="{2AF1BB0C-A2EE-4BF1-9F6A-01A1855F39DE}" dt="2023-06-15T19:38:48.744" v="812" actId="20577"/>
          <ac:spMkLst>
            <pc:docMk/>
            <pc:sldMk cId="0" sldId="259"/>
            <ac:spMk id="20" creationId="{00000000-0000-0000-0000-000000000000}"/>
          </ac:spMkLst>
        </pc:spChg>
        <pc:spChg chg="mod">
          <ac:chgData name="Syed  Hamza Hoda" userId="b3dbf01aaed376b0" providerId="LiveId" clId="{2AF1BB0C-A2EE-4BF1-9F6A-01A1855F39DE}" dt="2023-06-15T19:39:19.900" v="835" actId="20577"/>
          <ac:spMkLst>
            <pc:docMk/>
            <pc:sldMk cId="0" sldId="259"/>
            <ac:spMk id="22" creationId="{00000000-0000-0000-0000-000000000000}"/>
          </ac:spMkLst>
        </pc:spChg>
        <pc:spChg chg="mod">
          <ac:chgData name="Syed  Hamza Hoda" userId="b3dbf01aaed376b0" providerId="LiveId" clId="{2AF1BB0C-A2EE-4BF1-9F6A-01A1855F39DE}" dt="2023-06-15T19:42:16.274" v="844" actId="20577"/>
          <ac:spMkLst>
            <pc:docMk/>
            <pc:sldMk cId="0" sldId="259"/>
            <ac:spMk id="24" creationId="{00000000-0000-0000-0000-000000000000}"/>
          </ac:spMkLst>
        </pc:spChg>
        <pc:spChg chg="mod">
          <ac:chgData name="Syed  Hamza Hoda" userId="b3dbf01aaed376b0" providerId="LiveId" clId="{2AF1BB0C-A2EE-4BF1-9F6A-01A1855F39DE}" dt="2023-06-15T19:38:56.984" v="819" actId="20577"/>
          <ac:spMkLst>
            <pc:docMk/>
            <pc:sldMk cId="0" sldId="259"/>
            <ac:spMk id="26" creationId="{00000000-0000-0000-0000-000000000000}"/>
          </ac:spMkLst>
        </pc:spChg>
        <pc:spChg chg="mod">
          <ac:chgData name="Syed  Hamza Hoda" userId="b3dbf01aaed376b0" providerId="LiveId" clId="{2AF1BB0C-A2EE-4BF1-9F6A-01A1855F39DE}" dt="2023-06-15T19:39:15.299" v="826" actId="20577"/>
          <ac:spMkLst>
            <pc:docMk/>
            <pc:sldMk cId="0" sldId="259"/>
            <ac:spMk id="28" creationId="{00000000-0000-0000-0000-000000000000}"/>
          </ac:spMkLst>
        </pc:spChg>
      </pc:sldChg>
      <pc:sldChg chg="del">
        <pc:chgData name="Syed  Hamza Hoda" userId="b3dbf01aaed376b0" providerId="LiveId" clId="{2AF1BB0C-A2EE-4BF1-9F6A-01A1855F39DE}" dt="2023-06-15T19:48:35.194" v="872" actId="2696"/>
        <pc:sldMkLst>
          <pc:docMk/>
          <pc:sldMk cId="0" sldId="260"/>
        </pc:sldMkLst>
      </pc:sldChg>
      <pc:sldChg chg="modSp mod ord">
        <pc:chgData name="Syed  Hamza Hoda" userId="b3dbf01aaed376b0" providerId="LiveId" clId="{2AF1BB0C-A2EE-4BF1-9F6A-01A1855F39DE}" dt="2023-06-15T19:20:44.634" v="776"/>
        <pc:sldMkLst>
          <pc:docMk/>
          <pc:sldMk cId="0" sldId="261"/>
        </pc:sldMkLst>
        <pc:spChg chg="mod">
          <ac:chgData name="Syed  Hamza Hoda" userId="b3dbf01aaed376b0" providerId="LiveId" clId="{2AF1BB0C-A2EE-4BF1-9F6A-01A1855F39DE}" dt="2023-06-15T14:00:11.289" v="105" actId="108"/>
          <ac:spMkLst>
            <pc:docMk/>
            <pc:sldMk cId="0" sldId="261"/>
            <ac:spMk id="9" creationId="{00000000-0000-0000-0000-000000000000}"/>
          </ac:spMkLst>
        </pc:spChg>
      </pc:sldChg>
      <pc:sldChg chg="del setBg">
        <pc:chgData name="Syed  Hamza Hoda" userId="b3dbf01aaed376b0" providerId="LiveId" clId="{2AF1BB0C-A2EE-4BF1-9F6A-01A1855F39DE}" dt="2023-06-15T19:46:13.354" v="869" actId="2696"/>
        <pc:sldMkLst>
          <pc:docMk/>
          <pc:sldMk cId="0" sldId="262"/>
        </pc:sldMkLst>
      </pc:sldChg>
      <pc:sldChg chg="modSp mod ord">
        <pc:chgData name="Syed  Hamza Hoda" userId="b3dbf01aaed376b0" providerId="LiveId" clId="{2AF1BB0C-A2EE-4BF1-9F6A-01A1855F39DE}" dt="2023-06-16T04:53:32.538" v="1017" actId="20577"/>
        <pc:sldMkLst>
          <pc:docMk/>
          <pc:sldMk cId="0" sldId="263"/>
        </pc:sldMkLst>
        <pc:spChg chg="mod">
          <ac:chgData name="Syed  Hamza Hoda" userId="b3dbf01aaed376b0" providerId="LiveId" clId="{2AF1BB0C-A2EE-4BF1-9F6A-01A1855F39DE}" dt="2023-06-15T14:01:12.949" v="114" actId="108"/>
          <ac:spMkLst>
            <pc:docMk/>
            <pc:sldMk cId="0" sldId="263"/>
            <ac:spMk id="13" creationId="{00000000-0000-0000-0000-000000000000}"/>
          </ac:spMkLst>
        </pc:spChg>
        <pc:spChg chg="mod">
          <ac:chgData name="Syed  Hamza Hoda" userId="b3dbf01aaed376b0" providerId="LiveId" clId="{2AF1BB0C-A2EE-4BF1-9F6A-01A1855F39DE}" dt="2023-06-16T04:53:32.538" v="1017" actId="20577"/>
          <ac:spMkLst>
            <pc:docMk/>
            <pc:sldMk cId="0" sldId="263"/>
            <ac:spMk id="21" creationId="{00000000-0000-0000-0000-000000000000}"/>
          </ac:spMkLst>
        </pc:spChg>
      </pc:sldChg>
      <pc:sldChg chg="addSp delSp modSp mod">
        <pc:chgData name="Syed  Hamza Hoda" userId="b3dbf01aaed376b0" providerId="LiveId" clId="{2AF1BB0C-A2EE-4BF1-9F6A-01A1855F39DE}" dt="2023-06-16T06:48:29.637" v="1058" actId="20577"/>
        <pc:sldMkLst>
          <pc:docMk/>
          <pc:sldMk cId="0" sldId="264"/>
        </pc:sldMkLst>
        <pc:spChg chg="mod">
          <ac:chgData name="Syed  Hamza Hoda" userId="b3dbf01aaed376b0" providerId="LiveId" clId="{2AF1BB0C-A2EE-4BF1-9F6A-01A1855F39DE}" dt="2023-06-16T06:48:29.637" v="1058" actId="20577"/>
          <ac:spMkLst>
            <pc:docMk/>
            <pc:sldMk cId="0" sldId="264"/>
            <ac:spMk id="14" creationId="{00000000-0000-0000-0000-000000000000}"/>
          </ac:spMkLst>
        </pc:spChg>
        <pc:spChg chg="del">
          <ac:chgData name="Syed  Hamza Hoda" userId="b3dbf01aaed376b0" providerId="LiveId" clId="{2AF1BB0C-A2EE-4BF1-9F6A-01A1855F39DE}" dt="2023-06-15T13:53:42.671" v="48" actId="478"/>
          <ac:spMkLst>
            <pc:docMk/>
            <pc:sldMk cId="0" sldId="264"/>
            <ac:spMk id="15" creationId="{00000000-0000-0000-0000-000000000000}"/>
          </ac:spMkLst>
        </pc:spChg>
        <pc:spChg chg="del">
          <ac:chgData name="Syed  Hamza Hoda" userId="b3dbf01aaed376b0" providerId="LiveId" clId="{2AF1BB0C-A2EE-4BF1-9F6A-01A1855F39DE}" dt="2023-06-15T13:53:47.136" v="50" actId="478"/>
          <ac:spMkLst>
            <pc:docMk/>
            <pc:sldMk cId="0" sldId="264"/>
            <ac:spMk id="16" creationId="{00000000-0000-0000-0000-000000000000}"/>
          </ac:spMkLst>
        </pc:spChg>
        <pc:spChg chg="del mod">
          <ac:chgData name="Syed  Hamza Hoda" userId="b3dbf01aaed376b0" providerId="LiveId" clId="{2AF1BB0C-A2EE-4BF1-9F6A-01A1855F39DE}" dt="2023-06-15T13:53:44.520" v="49" actId="478"/>
          <ac:spMkLst>
            <pc:docMk/>
            <pc:sldMk cId="0" sldId="264"/>
            <ac:spMk id="17" creationId="{00000000-0000-0000-0000-000000000000}"/>
          </ac:spMkLst>
        </pc:spChg>
        <pc:picChg chg="del">
          <ac:chgData name="Syed  Hamza Hoda" userId="b3dbf01aaed376b0" providerId="LiveId" clId="{2AF1BB0C-A2EE-4BF1-9F6A-01A1855F39DE}" dt="2023-06-15T13:53:47.136" v="50" actId="478"/>
          <ac:picMkLst>
            <pc:docMk/>
            <pc:sldMk cId="0" sldId="264"/>
            <ac:picMk id="2" creationId="{00000000-0000-0000-0000-000000000000}"/>
          </ac:picMkLst>
        </pc:picChg>
        <pc:picChg chg="del">
          <ac:chgData name="Syed  Hamza Hoda" userId="b3dbf01aaed376b0" providerId="LiveId" clId="{2AF1BB0C-A2EE-4BF1-9F6A-01A1855F39DE}" dt="2023-06-15T13:53:47.136" v="50" actId="478"/>
          <ac:picMkLst>
            <pc:docMk/>
            <pc:sldMk cId="0" sldId="264"/>
            <ac:picMk id="3" creationId="{00000000-0000-0000-0000-000000000000}"/>
          </ac:picMkLst>
        </pc:picChg>
        <pc:picChg chg="mod">
          <ac:chgData name="Syed  Hamza Hoda" userId="b3dbf01aaed376b0" providerId="LiveId" clId="{2AF1BB0C-A2EE-4BF1-9F6A-01A1855F39DE}" dt="2023-06-15T13:53:35.944" v="46" actId="1076"/>
          <ac:picMkLst>
            <pc:docMk/>
            <pc:sldMk cId="0" sldId="264"/>
            <ac:picMk id="4" creationId="{00000000-0000-0000-0000-000000000000}"/>
          </ac:picMkLst>
        </pc:picChg>
        <pc:picChg chg="del">
          <ac:chgData name="Syed  Hamza Hoda" userId="b3dbf01aaed376b0" providerId="LiveId" clId="{2AF1BB0C-A2EE-4BF1-9F6A-01A1855F39DE}" dt="2023-06-15T13:53:47.136" v="50" actId="478"/>
          <ac:picMkLst>
            <pc:docMk/>
            <pc:sldMk cId="0" sldId="264"/>
            <ac:picMk id="5" creationId="{00000000-0000-0000-0000-000000000000}"/>
          </ac:picMkLst>
        </pc:picChg>
        <pc:picChg chg="del">
          <ac:chgData name="Syed  Hamza Hoda" userId="b3dbf01aaed376b0" providerId="LiveId" clId="{2AF1BB0C-A2EE-4BF1-9F6A-01A1855F39DE}" dt="2023-06-15T13:53:47.136" v="50" actId="478"/>
          <ac:picMkLst>
            <pc:docMk/>
            <pc:sldMk cId="0" sldId="264"/>
            <ac:picMk id="6" creationId="{00000000-0000-0000-0000-000000000000}"/>
          </ac:picMkLst>
        </pc:picChg>
        <pc:picChg chg="del">
          <ac:chgData name="Syed  Hamza Hoda" userId="b3dbf01aaed376b0" providerId="LiveId" clId="{2AF1BB0C-A2EE-4BF1-9F6A-01A1855F39DE}" dt="2023-06-15T13:53:42.671" v="48" actId="478"/>
          <ac:picMkLst>
            <pc:docMk/>
            <pc:sldMk cId="0" sldId="264"/>
            <ac:picMk id="7" creationId="{00000000-0000-0000-0000-000000000000}"/>
          </ac:picMkLst>
        </pc:picChg>
        <pc:picChg chg="mod">
          <ac:chgData name="Syed  Hamza Hoda" userId="b3dbf01aaed376b0" providerId="LiveId" clId="{2AF1BB0C-A2EE-4BF1-9F6A-01A1855F39DE}" dt="2023-06-15T13:54:02.640" v="68" actId="1035"/>
          <ac:picMkLst>
            <pc:docMk/>
            <pc:sldMk cId="0" sldId="264"/>
            <ac:picMk id="8" creationId="{00000000-0000-0000-0000-000000000000}"/>
          </ac:picMkLst>
        </pc:picChg>
        <pc:picChg chg="mod">
          <ac:chgData name="Syed  Hamza Hoda" userId="b3dbf01aaed376b0" providerId="LiveId" clId="{2AF1BB0C-A2EE-4BF1-9F6A-01A1855F39DE}" dt="2023-06-16T06:47:46.582" v="1025" actId="1076"/>
          <ac:picMkLst>
            <pc:docMk/>
            <pc:sldMk cId="0" sldId="264"/>
            <ac:picMk id="9" creationId="{00000000-0000-0000-0000-000000000000}"/>
          </ac:picMkLst>
        </pc:picChg>
        <pc:picChg chg="del">
          <ac:chgData name="Syed  Hamza Hoda" userId="b3dbf01aaed376b0" providerId="LiveId" clId="{2AF1BB0C-A2EE-4BF1-9F6A-01A1855F39DE}" dt="2023-06-15T13:53:47.136" v="50" actId="478"/>
          <ac:picMkLst>
            <pc:docMk/>
            <pc:sldMk cId="0" sldId="264"/>
            <ac:picMk id="13" creationId="{00000000-0000-0000-0000-000000000000}"/>
          </ac:picMkLst>
        </pc:picChg>
        <pc:picChg chg="add mod">
          <ac:chgData name="Syed  Hamza Hoda" userId="b3dbf01aaed376b0" providerId="LiveId" clId="{2AF1BB0C-A2EE-4BF1-9F6A-01A1855F39DE}" dt="2023-06-15T13:53:53.933" v="53" actId="1076"/>
          <ac:picMkLst>
            <pc:docMk/>
            <pc:sldMk cId="0" sldId="264"/>
            <ac:picMk id="18" creationId="{810B0125-0E62-6FC7-E040-400B8E13B968}"/>
          </ac:picMkLst>
        </pc:picChg>
      </pc:sldChg>
      <pc:sldChg chg="modSp mod">
        <pc:chgData name="Syed  Hamza Hoda" userId="b3dbf01aaed376b0" providerId="LiveId" clId="{2AF1BB0C-A2EE-4BF1-9F6A-01A1855F39DE}" dt="2023-06-15T14:02:01.691" v="122" actId="14100"/>
        <pc:sldMkLst>
          <pc:docMk/>
          <pc:sldMk cId="1555003715" sldId="265"/>
        </pc:sldMkLst>
        <pc:spChg chg="mod">
          <ac:chgData name="Syed  Hamza Hoda" userId="b3dbf01aaed376b0" providerId="LiveId" clId="{2AF1BB0C-A2EE-4BF1-9F6A-01A1855F39DE}" dt="2023-06-15T14:02:01.691" v="122" actId="14100"/>
          <ac:spMkLst>
            <pc:docMk/>
            <pc:sldMk cId="1555003715" sldId="265"/>
            <ac:spMk id="9" creationId="{00000000-0000-0000-0000-000000000000}"/>
          </ac:spMkLst>
        </pc:spChg>
      </pc:sldChg>
      <pc:sldChg chg="modSp mod">
        <pc:chgData name="Syed  Hamza Hoda" userId="b3dbf01aaed376b0" providerId="LiveId" clId="{2AF1BB0C-A2EE-4BF1-9F6A-01A1855F39DE}" dt="2023-06-15T14:01:49.290" v="119" actId="14100"/>
        <pc:sldMkLst>
          <pc:docMk/>
          <pc:sldMk cId="2952488910" sldId="266"/>
        </pc:sldMkLst>
        <pc:spChg chg="mod">
          <ac:chgData name="Syed  Hamza Hoda" userId="b3dbf01aaed376b0" providerId="LiveId" clId="{2AF1BB0C-A2EE-4BF1-9F6A-01A1855F39DE}" dt="2023-06-15T14:01:49.290" v="119" actId="14100"/>
          <ac:spMkLst>
            <pc:docMk/>
            <pc:sldMk cId="2952488910" sldId="266"/>
            <ac:spMk id="9" creationId="{00000000-0000-0000-0000-000000000000}"/>
          </ac:spMkLst>
        </pc:spChg>
      </pc:sldChg>
      <pc:sldChg chg="modSp mod">
        <pc:chgData name="Syed  Hamza Hoda" userId="b3dbf01aaed376b0" providerId="LiveId" clId="{2AF1BB0C-A2EE-4BF1-9F6A-01A1855F39DE}" dt="2023-06-15T14:01:57.060" v="121" actId="14100"/>
        <pc:sldMkLst>
          <pc:docMk/>
          <pc:sldMk cId="4181367982" sldId="267"/>
        </pc:sldMkLst>
        <pc:spChg chg="mod">
          <ac:chgData name="Syed  Hamza Hoda" userId="b3dbf01aaed376b0" providerId="LiveId" clId="{2AF1BB0C-A2EE-4BF1-9F6A-01A1855F39DE}" dt="2023-06-15T14:01:57.060" v="121" actId="14100"/>
          <ac:spMkLst>
            <pc:docMk/>
            <pc:sldMk cId="4181367982" sldId="267"/>
            <ac:spMk id="9" creationId="{00000000-0000-0000-0000-000000000000}"/>
          </ac:spMkLst>
        </pc:spChg>
        <pc:picChg chg="mod">
          <ac:chgData name="Syed  Hamza Hoda" userId="b3dbf01aaed376b0" providerId="LiveId" clId="{2AF1BB0C-A2EE-4BF1-9F6A-01A1855F39DE}" dt="2023-06-15T14:01:53.581" v="120" actId="1076"/>
          <ac:picMkLst>
            <pc:docMk/>
            <pc:sldMk cId="4181367982" sldId="267"/>
            <ac:picMk id="2" creationId="{00000000-0000-0000-0000-000000000000}"/>
          </ac:picMkLst>
        </pc:picChg>
      </pc:sldChg>
      <pc:sldChg chg="addSp modSp mod ord">
        <pc:chgData name="Syed  Hamza Hoda" userId="b3dbf01aaed376b0" providerId="LiveId" clId="{2AF1BB0C-A2EE-4BF1-9F6A-01A1855F39DE}" dt="2023-06-15T19:47:39.874" v="871"/>
        <pc:sldMkLst>
          <pc:docMk/>
          <pc:sldMk cId="2284150596" sldId="268"/>
        </pc:sldMkLst>
        <pc:spChg chg="mod">
          <ac:chgData name="Syed  Hamza Hoda" userId="b3dbf01aaed376b0" providerId="LiveId" clId="{2AF1BB0C-A2EE-4BF1-9F6A-01A1855F39DE}" dt="2023-06-15T14:00:32.585" v="106" actId="108"/>
          <ac:spMkLst>
            <pc:docMk/>
            <pc:sldMk cId="2284150596" sldId="268"/>
            <ac:spMk id="9" creationId="{00000000-0000-0000-0000-000000000000}"/>
          </ac:spMkLst>
        </pc:spChg>
        <pc:picChg chg="add mod">
          <ac:chgData name="Syed  Hamza Hoda" userId="b3dbf01aaed376b0" providerId="LiveId" clId="{2AF1BB0C-A2EE-4BF1-9F6A-01A1855F39DE}" dt="2023-06-15T19:20:22.214" v="772" actId="14100"/>
          <ac:picMkLst>
            <pc:docMk/>
            <pc:sldMk cId="2284150596" sldId="268"/>
            <ac:picMk id="10" creationId="{98E27C1E-6E6F-4A5C-2E17-D53611A01079}"/>
          </ac:picMkLst>
        </pc:picChg>
      </pc:sldChg>
      <pc:sldChg chg="addSp delSp modSp add del mod">
        <pc:chgData name="Syed  Hamza Hoda" userId="b3dbf01aaed376b0" providerId="LiveId" clId="{2AF1BB0C-A2EE-4BF1-9F6A-01A1855F39DE}" dt="2023-06-15T16:25:12.400" v="729" actId="14100"/>
        <pc:sldMkLst>
          <pc:docMk/>
          <pc:sldMk cId="277698707" sldId="269"/>
        </pc:sldMkLst>
        <pc:spChg chg="mod">
          <ac:chgData name="Syed  Hamza Hoda" userId="b3dbf01aaed376b0" providerId="LiveId" clId="{2AF1BB0C-A2EE-4BF1-9F6A-01A1855F39DE}" dt="2023-06-15T14:02:23.972" v="136" actId="14100"/>
          <ac:spMkLst>
            <pc:docMk/>
            <pc:sldMk cId="277698707" sldId="269"/>
            <ac:spMk id="9" creationId="{00000000-0000-0000-0000-000000000000}"/>
          </ac:spMkLst>
        </pc:spChg>
        <pc:picChg chg="mod">
          <ac:chgData name="Syed  Hamza Hoda" userId="b3dbf01aaed376b0" providerId="LiveId" clId="{2AF1BB0C-A2EE-4BF1-9F6A-01A1855F39DE}" dt="2023-06-15T13:19:36.992" v="17" actId="1076"/>
          <ac:picMkLst>
            <pc:docMk/>
            <pc:sldMk cId="277698707" sldId="269"/>
            <ac:picMk id="3" creationId="{00000000-0000-0000-0000-000000000000}"/>
          </ac:picMkLst>
        </pc:picChg>
        <pc:picChg chg="mod">
          <ac:chgData name="Syed  Hamza Hoda" userId="b3dbf01aaed376b0" providerId="LiveId" clId="{2AF1BB0C-A2EE-4BF1-9F6A-01A1855F39DE}" dt="2023-06-15T13:19:42.439" v="19" actId="1076"/>
          <ac:picMkLst>
            <pc:docMk/>
            <pc:sldMk cId="277698707" sldId="269"/>
            <ac:picMk id="4" creationId="{00000000-0000-0000-0000-000000000000}"/>
          </ac:picMkLst>
        </pc:picChg>
        <pc:picChg chg="mod">
          <ac:chgData name="Syed  Hamza Hoda" userId="b3dbf01aaed376b0" providerId="LiveId" clId="{2AF1BB0C-A2EE-4BF1-9F6A-01A1855F39DE}" dt="2023-06-15T16:24:59.321" v="726" actId="1076"/>
          <ac:picMkLst>
            <pc:docMk/>
            <pc:sldMk cId="277698707" sldId="269"/>
            <ac:picMk id="5" creationId="{00000000-0000-0000-0000-000000000000}"/>
          </ac:picMkLst>
        </pc:picChg>
        <pc:picChg chg="mod">
          <ac:chgData name="Syed  Hamza Hoda" userId="b3dbf01aaed376b0" providerId="LiveId" clId="{2AF1BB0C-A2EE-4BF1-9F6A-01A1855F39DE}" dt="2023-06-15T16:25:03.463" v="727" actId="1076"/>
          <ac:picMkLst>
            <pc:docMk/>
            <pc:sldMk cId="277698707" sldId="269"/>
            <ac:picMk id="7" creationId="{00000000-0000-0000-0000-000000000000}"/>
          </ac:picMkLst>
        </pc:picChg>
        <pc:picChg chg="add del mod">
          <ac:chgData name="Syed  Hamza Hoda" userId="b3dbf01aaed376b0" providerId="LiveId" clId="{2AF1BB0C-A2EE-4BF1-9F6A-01A1855F39DE}" dt="2023-06-15T16:24:43.680" v="720" actId="478"/>
          <ac:picMkLst>
            <pc:docMk/>
            <pc:sldMk cId="277698707" sldId="269"/>
            <ac:picMk id="10" creationId="{2B8CAA4D-FCD0-F4EA-59FB-FAE468C61B1E}"/>
          </ac:picMkLst>
        </pc:picChg>
        <pc:picChg chg="add mod">
          <ac:chgData name="Syed  Hamza Hoda" userId="b3dbf01aaed376b0" providerId="LiveId" clId="{2AF1BB0C-A2EE-4BF1-9F6A-01A1855F39DE}" dt="2023-06-15T16:25:12.400" v="729" actId="14100"/>
          <ac:picMkLst>
            <pc:docMk/>
            <pc:sldMk cId="277698707" sldId="269"/>
            <ac:picMk id="11" creationId="{4C9277B7-2E7C-E298-DCD6-65FA9F7834CE}"/>
          </ac:picMkLst>
        </pc:picChg>
      </pc:sldChg>
      <pc:sldChg chg="addSp delSp modSp add del mod">
        <pc:chgData name="Syed  Hamza Hoda" userId="b3dbf01aaed376b0" providerId="LiveId" clId="{2AF1BB0C-A2EE-4BF1-9F6A-01A1855F39DE}" dt="2023-06-15T16:26:37.730" v="742" actId="14100"/>
        <pc:sldMkLst>
          <pc:docMk/>
          <pc:sldMk cId="3517062329" sldId="270"/>
        </pc:sldMkLst>
        <pc:spChg chg="mod">
          <ac:chgData name="Syed  Hamza Hoda" userId="b3dbf01aaed376b0" providerId="LiveId" clId="{2AF1BB0C-A2EE-4BF1-9F6A-01A1855F39DE}" dt="2023-06-15T14:02:33.698" v="139" actId="14100"/>
          <ac:spMkLst>
            <pc:docMk/>
            <pc:sldMk cId="3517062329" sldId="270"/>
            <ac:spMk id="9" creationId="{00000000-0000-0000-0000-000000000000}"/>
          </ac:spMkLst>
        </pc:spChg>
        <pc:picChg chg="mod">
          <ac:chgData name="Syed  Hamza Hoda" userId="b3dbf01aaed376b0" providerId="LiveId" clId="{2AF1BB0C-A2EE-4BF1-9F6A-01A1855F39DE}" dt="2023-06-15T16:26:02.382" v="733" actId="1076"/>
          <ac:picMkLst>
            <pc:docMk/>
            <pc:sldMk cId="3517062329" sldId="270"/>
            <ac:picMk id="5" creationId="{00000000-0000-0000-0000-000000000000}"/>
          </ac:picMkLst>
        </pc:picChg>
        <pc:picChg chg="mod">
          <ac:chgData name="Syed  Hamza Hoda" userId="b3dbf01aaed376b0" providerId="LiveId" clId="{2AF1BB0C-A2EE-4BF1-9F6A-01A1855F39DE}" dt="2023-06-15T16:26:05.840" v="734" actId="1076"/>
          <ac:picMkLst>
            <pc:docMk/>
            <pc:sldMk cId="3517062329" sldId="270"/>
            <ac:picMk id="7" creationId="{00000000-0000-0000-0000-000000000000}"/>
          </ac:picMkLst>
        </pc:picChg>
        <pc:picChg chg="del mod">
          <ac:chgData name="Syed  Hamza Hoda" userId="b3dbf01aaed376b0" providerId="LiveId" clId="{2AF1BB0C-A2EE-4BF1-9F6A-01A1855F39DE}" dt="2023-06-15T13:20:31.246" v="24" actId="478"/>
          <ac:picMkLst>
            <pc:docMk/>
            <pc:sldMk cId="3517062329" sldId="270"/>
            <ac:picMk id="10" creationId="{2B8CAA4D-FCD0-F4EA-59FB-FAE468C61B1E}"/>
          </ac:picMkLst>
        </pc:picChg>
        <pc:picChg chg="add mod">
          <ac:chgData name="Syed  Hamza Hoda" userId="b3dbf01aaed376b0" providerId="LiveId" clId="{2AF1BB0C-A2EE-4BF1-9F6A-01A1855F39DE}" dt="2023-06-15T16:26:37.730" v="742" actId="14100"/>
          <ac:picMkLst>
            <pc:docMk/>
            <pc:sldMk cId="3517062329" sldId="270"/>
            <ac:picMk id="10" creationId="{45182325-9191-226D-C117-855FF4882640}"/>
          </ac:picMkLst>
        </pc:picChg>
        <pc:picChg chg="add del mod">
          <ac:chgData name="Syed  Hamza Hoda" userId="b3dbf01aaed376b0" providerId="LiveId" clId="{2AF1BB0C-A2EE-4BF1-9F6A-01A1855F39DE}" dt="2023-06-15T16:25:24.414" v="730" actId="478"/>
          <ac:picMkLst>
            <pc:docMk/>
            <pc:sldMk cId="3517062329" sldId="270"/>
            <ac:picMk id="11" creationId="{67625063-5862-7BB2-15E2-956CC74F339F}"/>
          </ac:picMkLst>
        </pc:picChg>
      </pc:sldChg>
      <pc:sldChg chg="addSp delSp modSp add del mod">
        <pc:chgData name="Syed  Hamza Hoda" userId="b3dbf01aaed376b0" providerId="LiveId" clId="{2AF1BB0C-A2EE-4BF1-9F6A-01A1855F39DE}" dt="2023-06-15T16:27:51.840" v="750" actId="1076"/>
        <pc:sldMkLst>
          <pc:docMk/>
          <pc:sldMk cId="113294119" sldId="271"/>
        </pc:sldMkLst>
        <pc:spChg chg="mod">
          <ac:chgData name="Syed  Hamza Hoda" userId="b3dbf01aaed376b0" providerId="LiveId" clId="{2AF1BB0C-A2EE-4BF1-9F6A-01A1855F39DE}" dt="2023-06-15T14:02:39.108" v="141" actId="14100"/>
          <ac:spMkLst>
            <pc:docMk/>
            <pc:sldMk cId="113294119" sldId="271"/>
            <ac:spMk id="9" creationId="{00000000-0000-0000-0000-000000000000}"/>
          </ac:spMkLst>
        </pc:spChg>
        <pc:picChg chg="mod">
          <ac:chgData name="Syed  Hamza Hoda" userId="b3dbf01aaed376b0" providerId="LiveId" clId="{2AF1BB0C-A2EE-4BF1-9F6A-01A1855F39DE}" dt="2023-06-15T16:27:51.840" v="750" actId="1076"/>
          <ac:picMkLst>
            <pc:docMk/>
            <pc:sldMk cId="113294119" sldId="271"/>
            <ac:picMk id="4" creationId="{00000000-0000-0000-0000-000000000000}"/>
          </ac:picMkLst>
        </pc:picChg>
        <pc:picChg chg="mod">
          <ac:chgData name="Syed  Hamza Hoda" userId="b3dbf01aaed376b0" providerId="LiveId" clId="{2AF1BB0C-A2EE-4BF1-9F6A-01A1855F39DE}" dt="2023-06-15T16:27:31.294" v="745" actId="1076"/>
          <ac:picMkLst>
            <pc:docMk/>
            <pc:sldMk cId="113294119" sldId="271"/>
            <ac:picMk id="5" creationId="{00000000-0000-0000-0000-000000000000}"/>
          </ac:picMkLst>
        </pc:picChg>
        <pc:picChg chg="mod">
          <ac:chgData name="Syed  Hamza Hoda" userId="b3dbf01aaed376b0" providerId="LiveId" clId="{2AF1BB0C-A2EE-4BF1-9F6A-01A1855F39DE}" dt="2023-06-15T16:27:34.136" v="746" actId="1076"/>
          <ac:picMkLst>
            <pc:docMk/>
            <pc:sldMk cId="113294119" sldId="271"/>
            <ac:picMk id="7" creationId="{00000000-0000-0000-0000-000000000000}"/>
          </ac:picMkLst>
        </pc:picChg>
        <pc:picChg chg="add del mod">
          <ac:chgData name="Syed  Hamza Hoda" userId="b3dbf01aaed376b0" providerId="LiveId" clId="{2AF1BB0C-A2EE-4BF1-9F6A-01A1855F39DE}" dt="2023-06-15T16:26:43.866" v="743" actId="478"/>
          <ac:picMkLst>
            <pc:docMk/>
            <pc:sldMk cId="113294119" sldId="271"/>
            <ac:picMk id="10" creationId="{F88DDF88-EF0D-CB71-4C84-FCD673E4A3BF}"/>
          </ac:picMkLst>
        </pc:picChg>
        <pc:picChg chg="del">
          <ac:chgData name="Syed  Hamza Hoda" userId="b3dbf01aaed376b0" providerId="LiveId" clId="{2AF1BB0C-A2EE-4BF1-9F6A-01A1855F39DE}" dt="2023-06-15T13:21:03.485" v="30" actId="478"/>
          <ac:picMkLst>
            <pc:docMk/>
            <pc:sldMk cId="113294119" sldId="271"/>
            <ac:picMk id="11" creationId="{67625063-5862-7BB2-15E2-956CC74F339F}"/>
          </ac:picMkLst>
        </pc:picChg>
        <pc:picChg chg="add mod">
          <ac:chgData name="Syed  Hamza Hoda" userId="b3dbf01aaed376b0" providerId="LiveId" clId="{2AF1BB0C-A2EE-4BF1-9F6A-01A1855F39DE}" dt="2023-06-15T16:27:45.578" v="749" actId="1076"/>
          <ac:picMkLst>
            <pc:docMk/>
            <pc:sldMk cId="113294119" sldId="271"/>
            <ac:picMk id="11" creationId="{AA7E667C-642D-D8C4-5D12-A623CFC0A2DE}"/>
          </ac:picMkLst>
        </pc:picChg>
      </pc:sldChg>
      <pc:sldChg chg="addSp delSp modSp add del mod">
        <pc:chgData name="Syed  Hamza Hoda" userId="b3dbf01aaed376b0" providerId="LiveId" clId="{2AF1BB0C-A2EE-4BF1-9F6A-01A1855F39DE}" dt="2023-06-15T16:29:01.770" v="759" actId="14100"/>
        <pc:sldMkLst>
          <pc:docMk/>
          <pc:sldMk cId="2922155430" sldId="272"/>
        </pc:sldMkLst>
        <pc:spChg chg="mod">
          <ac:chgData name="Syed  Hamza Hoda" userId="b3dbf01aaed376b0" providerId="LiveId" clId="{2AF1BB0C-A2EE-4BF1-9F6A-01A1855F39DE}" dt="2023-06-15T14:02:47.416" v="144"/>
          <ac:spMkLst>
            <pc:docMk/>
            <pc:sldMk cId="2922155430" sldId="272"/>
            <ac:spMk id="9" creationId="{00000000-0000-0000-0000-000000000000}"/>
          </ac:spMkLst>
        </pc:spChg>
        <pc:picChg chg="mod">
          <ac:chgData name="Syed  Hamza Hoda" userId="b3dbf01aaed376b0" providerId="LiveId" clId="{2AF1BB0C-A2EE-4BF1-9F6A-01A1855F39DE}" dt="2023-06-15T13:22:55.818" v="41" actId="1076"/>
          <ac:picMkLst>
            <pc:docMk/>
            <pc:sldMk cId="2922155430" sldId="272"/>
            <ac:picMk id="3" creationId="{00000000-0000-0000-0000-000000000000}"/>
          </ac:picMkLst>
        </pc:picChg>
        <pc:picChg chg="mod">
          <ac:chgData name="Syed  Hamza Hoda" userId="b3dbf01aaed376b0" providerId="LiveId" clId="{2AF1BB0C-A2EE-4BF1-9F6A-01A1855F39DE}" dt="2023-06-15T16:28:56.936" v="758" actId="1076"/>
          <ac:picMkLst>
            <pc:docMk/>
            <pc:sldMk cId="2922155430" sldId="272"/>
            <ac:picMk id="4" creationId="{00000000-0000-0000-0000-000000000000}"/>
          </ac:picMkLst>
        </pc:picChg>
        <pc:picChg chg="mod">
          <ac:chgData name="Syed  Hamza Hoda" userId="b3dbf01aaed376b0" providerId="LiveId" clId="{2AF1BB0C-A2EE-4BF1-9F6A-01A1855F39DE}" dt="2023-06-15T16:28:02.670" v="752" actId="1076"/>
          <ac:picMkLst>
            <pc:docMk/>
            <pc:sldMk cId="2922155430" sldId="272"/>
            <ac:picMk id="5" creationId="{00000000-0000-0000-0000-000000000000}"/>
          </ac:picMkLst>
        </pc:picChg>
        <pc:picChg chg="mod">
          <ac:chgData name="Syed  Hamza Hoda" userId="b3dbf01aaed376b0" providerId="LiveId" clId="{2AF1BB0C-A2EE-4BF1-9F6A-01A1855F39DE}" dt="2023-06-15T16:28:55.134" v="757" actId="1076"/>
          <ac:picMkLst>
            <pc:docMk/>
            <pc:sldMk cId="2922155430" sldId="272"/>
            <ac:picMk id="7" creationId="{00000000-0000-0000-0000-000000000000}"/>
          </ac:picMkLst>
        </pc:picChg>
        <pc:picChg chg="add mod">
          <ac:chgData name="Syed  Hamza Hoda" userId="b3dbf01aaed376b0" providerId="LiveId" clId="{2AF1BB0C-A2EE-4BF1-9F6A-01A1855F39DE}" dt="2023-06-15T16:29:01.770" v="759" actId="14100"/>
          <ac:picMkLst>
            <pc:docMk/>
            <pc:sldMk cId="2922155430" sldId="272"/>
            <ac:picMk id="10" creationId="{E9F3B382-0C98-B0A7-D538-D8A0BFCE80AC}"/>
          </ac:picMkLst>
        </pc:picChg>
        <pc:picChg chg="del">
          <ac:chgData name="Syed  Hamza Hoda" userId="b3dbf01aaed376b0" providerId="LiveId" clId="{2AF1BB0C-A2EE-4BF1-9F6A-01A1855F39DE}" dt="2023-06-15T13:22:44.980" v="37" actId="478"/>
          <ac:picMkLst>
            <pc:docMk/>
            <pc:sldMk cId="2922155430" sldId="272"/>
            <ac:picMk id="10" creationId="{F88DDF88-EF0D-CB71-4C84-FCD673E4A3BF}"/>
          </ac:picMkLst>
        </pc:picChg>
        <pc:picChg chg="add del mod">
          <ac:chgData name="Syed  Hamza Hoda" userId="b3dbf01aaed376b0" providerId="LiveId" clId="{2AF1BB0C-A2EE-4BF1-9F6A-01A1855F39DE}" dt="2023-06-15T16:27:59.680" v="751" actId="478"/>
          <ac:picMkLst>
            <pc:docMk/>
            <pc:sldMk cId="2922155430" sldId="272"/>
            <ac:picMk id="11" creationId="{F2197D64-4CEB-510B-8614-89DB4C7191C9}"/>
          </ac:picMkLst>
        </pc:picChg>
      </pc:sldChg>
      <pc:sldChg chg="add del">
        <pc:chgData name="Syed  Hamza Hoda" userId="b3dbf01aaed376b0" providerId="LiveId" clId="{2AF1BB0C-A2EE-4BF1-9F6A-01A1855F39DE}" dt="2023-06-15T13:23:21.879" v="45" actId="2696"/>
        <pc:sldMkLst>
          <pc:docMk/>
          <pc:sldMk cId="2406823951" sldId="273"/>
        </pc:sldMkLst>
      </pc:sldChg>
      <pc:sldChg chg="modSp add mod">
        <pc:chgData name="Syed  Hamza Hoda" userId="b3dbf01aaed376b0" providerId="LiveId" clId="{2AF1BB0C-A2EE-4BF1-9F6A-01A1855F39DE}" dt="2023-06-16T04:49:48.273" v="997" actId="20577"/>
        <pc:sldMkLst>
          <pc:docMk/>
          <pc:sldMk cId="2561853956" sldId="273"/>
        </pc:sldMkLst>
        <pc:spChg chg="mod">
          <ac:chgData name="Syed  Hamza Hoda" userId="b3dbf01aaed376b0" providerId="LiveId" clId="{2AF1BB0C-A2EE-4BF1-9F6A-01A1855F39DE}" dt="2023-06-15T14:04:50.176" v="154" actId="20577"/>
          <ac:spMkLst>
            <pc:docMk/>
            <pc:sldMk cId="2561853956" sldId="273"/>
            <ac:spMk id="10" creationId="{00000000-0000-0000-0000-000000000000}"/>
          </ac:spMkLst>
        </pc:spChg>
        <pc:spChg chg="mod">
          <ac:chgData name="Syed  Hamza Hoda" userId="b3dbf01aaed376b0" providerId="LiveId" clId="{2AF1BB0C-A2EE-4BF1-9F6A-01A1855F39DE}" dt="2023-06-16T04:49:48.273" v="997" actId="20577"/>
          <ac:spMkLst>
            <pc:docMk/>
            <pc:sldMk cId="2561853956" sldId="273"/>
            <ac:spMk id="11" creationId="{EEA1E73E-CB79-9B5A-B2B8-1EE837686091}"/>
          </ac:spMkLst>
        </pc:spChg>
      </pc:sldChg>
      <pc:sldChg chg="modSp add mod">
        <pc:chgData name="Syed  Hamza Hoda" userId="b3dbf01aaed376b0" providerId="LiveId" clId="{2AF1BB0C-A2EE-4BF1-9F6A-01A1855F39DE}" dt="2023-06-16T06:29:38.811" v="1018" actId="20577"/>
        <pc:sldMkLst>
          <pc:docMk/>
          <pc:sldMk cId="240028105" sldId="274"/>
        </pc:sldMkLst>
        <pc:spChg chg="mod">
          <ac:chgData name="Syed  Hamza Hoda" userId="b3dbf01aaed376b0" providerId="LiveId" clId="{2AF1BB0C-A2EE-4BF1-9F6A-01A1855F39DE}" dt="2023-06-16T06:29:38.811" v="1018" actId="20577"/>
          <ac:spMkLst>
            <pc:docMk/>
            <pc:sldMk cId="240028105" sldId="274"/>
            <ac:spMk id="10" creationId="{00000000-0000-0000-0000-000000000000}"/>
          </ac:spMkLst>
        </pc:spChg>
        <pc:spChg chg="mod">
          <ac:chgData name="Syed  Hamza Hoda" userId="b3dbf01aaed376b0" providerId="LiveId" clId="{2AF1BB0C-A2EE-4BF1-9F6A-01A1855F39DE}" dt="2023-06-16T04:51:51.512" v="1001" actId="20577"/>
          <ac:spMkLst>
            <pc:docMk/>
            <pc:sldMk cId="240028105" sldId="274"/>
            <ac:spMk id="11" creationId="{EEA1E73E-CB79-9B5A-B2B8-1EE837686091}"/>
          </ac:spMkLst>
        </pc:spChg>
      </pc:sldChg>
      <pc:sldChg chg="modSp add mod ord">
        <pc:chgData name="Syed  Hamza Hoda" userId="b3dbf01aaed376b0" providerId="LiveId" clId="{2AF1BB0C-A2EE-4BF1-9F6A-01A1855F39DE}" dt="2023-06-16T04:50:13.259" v="998" actId="20577"/>
        <pc:sldMkLst>
          <pc:docMk/>
          <pc:sldMk cId="3968739162" sldId="275"/>
        </pc:sldMkLst>
        <pc:spChg chg="mod">
          <ac:chgData name="Syed  Hamza Hoda" userId="b3dbf01aaed376b0" providerId="LiveId" clId="{2AF1BB0C-A2EE-4BF1-9F6A-01A1855F39DE}" dt="2023-06-15T14:33:24.848" v="498" actId="20577"/>
          <ac:spMkLst>
            <pc:docMk/>
            <pc:sldMk cId="3968739162" sldId="275"/>
            <ac:spMk id="10" creationId="{00000000-0000-0000-0000-000000000000}"/>
          </ac:spMkLst>
        </pc:spChg>
        <pc:spChg chg="mod">
          <ac:chgData name="Syed  Hamza Hoda" userId="b3dbf01aaed376b0" providerId="LiveId" clId="{2AF1BB0C-A2EE-4BF1-9F6A-01A1855F39DE}" dt="2023-06-16T04:50:13.259" v="998" actId="20577"/>
          <ac:spMkLst>
            <pc:docMk/>
            <pc:sldMk cId="3968739162" sldId="275"/>
            <ac:spMk id="11" creationId="{EEA1E73E-CB79-9B5A-B2B8-1EE837686091}"/>
          </ac:spMkLst>
        </pc:spChg>
      </pc:sldChg>
      <pc:sldChg chg="modSp add mod ord">
        <pc:chgData name="Syed  Hamza Hoda" userId="b3dbf01aaed376b0" providerId="LiveId" clId="{2AF1BB0C-A2EE-4BF1-9F6A-01A1855F39DE}" dt="2023-06-16T04:52:32.809" v="1003" actId="20577"/>
        <pc:sldMkLst>
          <pc:docMk/>
          <pc:sldMk cId="3607162560" sldId="276"/>
        </pc:sldMkLst>
        <pc:spChg chg="mod">
          <ac:chgData name="Syed  Hamza Hoda" userId="b3dbf01aaed376b0" providerId="LiveId" clId="{2AF1BB0C-A2EE-4BF1-9F6A-01A1855F39DE}" dt="2023-06-15T16:12:23.663" v="690" actId="20577"/>
          <ac:spMkLst>
            <pc:docMk/>
            <pc:sldMk cId="3607162560" sldId="276"/>
            <ac:spMk id="10" creationId="{00000000-0000-0000-0000-000000000000}"/>
          </ac:spMkLst>
        </pc:spChg>
        <pc:spChg chg="mod">
          <ac:chgData name="Syed  Hamza Hoda" userId="b3dbf01aaed376b0" providerId="LiveId" clId="{2AF1BB0C-A2EE-4BF1-9F6A-01A1855F39DE}" dt="2023-06-16T04:52:32.809" v="1003" actId="20577"/>
          <ac:spMkLst>
            <pc:docMk/>
            <pc:sldMk cId="3607162560" sldId="276"/>
            <ac:spMk id="11" creationId="{EEA1E73E-CB79-9B5A-B2B8-1EE837686091}"/>
          </ac:spMkLst>
        </pc:spChg>
      </pc:sldChg>
      <pc:sldChg chg="add del setBg">
        <pc:chgData name="Syed  Hamza Hoda" userId="b3dbf01aaed376b0" providerId="LiveId" clId="{2AF1BB0C-A2EE-4BF1-9F6A-01A1855F39DE}" dt="2023-06-15T19:43:29.074" v="846"/>
        <pc:sldMkLst>
          <pc:docMk/>
          <pc:sldMk cId="780474337" sldId="277"/>
        </pc:sldMkLst>
      </pc:sldChg>
      <pc:sldChg chg="add del setBg">
        <pc:chgData name="Syed  Hamza Hoda" userId="b3dbf01aaed376b0" providerId="LiveId" clId="{2AF1BB0C-A2EE-4BF1-9F6A-01A1855F39DE}" dt="2023-06-15T19:34:19.418" v="779"/>
        <pc:sldMkLst>
          <pc:docMk/>
          <pc:sldMk cId="1221706912" sldId="277"/>
        </pc:sldMkLst>
      </pc:sldChg>
      <pc:sldChg chg="modSp add mod ord">
        <pc:chgData name="Syed  Hamza Hoda" userId="b3dbf01aaed376b0" providerId="LiveId" clId="{2AF1BB0C-A2EE-4BF1-9F6A-01A1855F39DE}" dt="2023-06-16T04:50:22.005" v="999" actId="20577"/>
        <pc:sldMkLst>
          <pc:docMk/>
          <pc:sldMk cId="1492484875" sldId="277"/>
        </pc:sldMkLst>
        <pc:spChg chg="mod">
          <ac:chgData name="Syed  Hamza Hoda" userId="b3dbf01aaed376b0" providerId="LiveId" clId="{2AF1BB0C-A2EE-4BF1-9F6A-01A1855F39DE}" dt="2023-06-15T19:43:36.314" v="857" actId="20577"/>
          <ac:spMkLst>
            <pc:docMk/>
            <pc:sldMk cId="1492484875" sldId="277"/>
            <ac:spMk id="10" creationId="{00000000-0000-0000-0000-000000000000}"/>
          </ac:spMkLst>
        </pc:spChg>
        <pc:spChg chg="mod">
          <ac:chgData name="Syed  Hamza Hoda" userId="b3dbf01aaed376b0" providerId="LiveId" clId="{2AF1BB0C-A2EE-4BF1-9F6A-01A1855F39DE}" dt="2023-06-16T04:50:22.005" v="999" actId="20577"/>
          <ac:spMkLst>
            <pc:docMk/>
            <pc:sldMk cId="1492484875" sldId="277"/>
            <ac:spMk id="11" creationId="{EEA1E73E-CB79-9B5A-B2B8-1EE83768609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B3BE6-197E-4C9C-AB06-1CA2DA7FC9AE}"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C552D72B-81DE-44FD-AA44-69ECCDEEA047}">
      <dgm:prSet/>
      <dgm:spPr/>
      <dgm:t>
        <a:bodyPr/>
        <a:lstStyle/>
        <a:p>
          <a:r>
            <a:rPr lang="en-US" b="1" i="0"/>
            <a:t>Academic writing</a:t>
          </a:r>
          <a:r>
            <a:rPr lang="en-US" b="1"/>
            <a:t>:</a:t>
          </a:r>
          <a:endParaRPr lang="en-US"/>
        </a:p>
      </dgm:t>
    </dgm:pt>
    <dgm:pt modelId="{183B0F5A-1B28-4B45-A4C6-6299FF3170E8}" type="parTrans" cxnId="{B9DCCD66-321F-4A95-A80B-AC28EB8F5BDF}">
      <dgm:prSet/>
      <dgm:spPr/>
      <dgm:t>
        <a:bodyPr/>
        <a:lstStyle/>
        <a:p>
          <a:endParaRPr lang="en-US"/>
        </a:p>
      </dgm:t>
    </dgm:pt>
    <dgm:pt modelId="{2E0A74EF-14E6-4C08-8BB0-6F5E68370C20}" type="sibTrans" cxnId="{B9DCCD66-321F-4A95-A80B-AC28EB8F5BDF}">
      <dgm:prSet/>
      <dgm:spPr/>
      <dgm:t>
        <a:bodyPr/>
        <a:lstStyle/>
        <a:p>
          <a:endParaRPr lang="en-US"/>
        </a:p>
      </dgm:t>
    </dgm:pt>
    <dgm:pt modelId="{C4014ACC-FBC5-461C-8C12-C185ADD01E31}">
      <dgm:prSet/>
      <dgm:spPr/>
      <dgm:t>
        <a:bodyPr/>
        <a:lstStyle/>
        <a:p>
          <a:r>
            <a:rPr lang="en-US"/>
            <a:t>Essay and content writing.</a:t>
          </a:r>
        </a:p>
      </dgm:t>
    </dgm:pt>
    <dgm:pt modelId="{173480C5-1059-4B40-B54A-885888EFB3A3}" type="parTrans" cxnId="{89210CEB-4DB5-4D68-A135-ADE926DB00C2}">
      <dgm:prSet/>
      <dgm:spPr/>
      <dgm:t>
        <a:bodyPr/>
        <a:lstStyle/>
        <a:p>
          <a:endParaRPr lang="en-US"/>
        </a:p>
      </dgm:t>
    </dgm:pt>
    <dgm:pt modelId="{0E872F2E-1D25-4F06-B595-FB4CB3BC4108}" type="sibTrans" cxnId="{89210CEB-4DB5-4D68-A135-ADE926DB00C2}">
      <dgm:prSet/>
      <dgm:spPr/>
      <dgm:t>
        <a:bodyPr/>
        <a:lstStyle/>
        <a:p>
          <a:endParaRPr lang="en-US"/>
        </a:p>
      </dgm:t>
    </dgm:pt>
    <dgm:pt modelId="{7338618B-5D3D-4244-AFF5-CFFCAC697A86}">
      <dgm:prSet/>
      <dgm:spPr/>
      <dgm:t>
        <a:bodyPr/>
        <a:lstStyle/>
        <a:p>
          <a:r>
            <a:rPr lang="en-US" b="1" i="0"/>
            <a:t>2. Design &amp; Creative:</a:t>
          </a:r>
          <a:endParaRPr lang="en-US"/>
        </a:p>
      </dgm:t>
    </dgm:pt>
    <dgm:pt modelId="{F3950B2E-1F20-4237-9815-3DCB88F813C3}" type="parTrans" cxnId="{E58DBACE-1279-49A9-AB07-67F6B991BDF5}">
      <dgm:prSet/>
      <dgm:spPr/>
      <dgm:t>
        <a:bodyPr/>
        <a:lstStyle/>
        <a:p>
          <a:endParaRPr lang="en-US"/>
        </a:p>
      </dgm:t>
    </dgm:pt>
    <dgm:pt modelId="{8091AFAF-E306-47F5-A3BE-8BC4C888FC91}" type="sibTrans" cxnId="{E58DBACE-1279-49A9-AB07-67F6B991BDF5}">
      <dgm:prSet/>
      <dgm:spPr/>
      <dgm:t>
        <a:bodyPr/>
        <a:lstStyle/>
        <a:p>
          <a:endParaRPr lang="en-US"/>
        </a:p>
      </dgm:t>
    </dgm:pt>
    <dgm:pt modelId="{2367CF44-6EC9-4AA4-A77C-4226CA63F766}">
      <dgm:prSet/>
      <dgm:spPr/>
      <dgm:t>
        <a:bodyPr/>
        <a:lstStyle/>
        <a:p>
          <a:r>
            <a:rPr lang="en-US"/>
            <a:t>Graphic designing, logo, banner and poster designing.</a:t>
          </a:r>
        </a:p>
      </dgm:t>
    </dgm:pt>
    <dgm:pt modelId="{3AFF1A85-5104-4DED-B2BE-D63FEFA70F50}" type="parTrans" cxnId="{FEE3DA42-46A5-42BA-BF7D-61FA426A5E32}">
      <dgm:prSet/>
      <dgm:spPr/>
      <dgm:t>
        <a:bodyPr/>
        <a:lstStyle/>
        <a:p>
          <a:endParaRPr lang="en-US"/>
        </a:p>
      </dgm:t>
    </dgm:pt>
    <dgm:pt modelId="{ECA470DF-E1DF-4468-AFCC-8DDEE7F60BB7}" type="sibTrans" cxnId="{FEE3DA42-46A5-42BA-BF7D-61FA426A5E32}">
      <dgm:prSet/>
      <dgm:spPr/>
      <dgm:t>
        <a:bodyPr/>
        <a:lstStyle/>
        <a:p>
          <a:endParaRPr lang="en-US"/>
        </a:p>
      </dgm:t>
    </dgm:pt>
    <dgm:pt modelId="{CCD76C24-5CC2-4366-8CF7-A9CC041E29CC}">
      <dgm:prSet/>
      <dgm:spPr/>
      <dgm:t>
        <a:bodyPr/>
        <a:lstStyle/>
        <a:p>
          <a:r>
            <a:rPr lang="en-US" b="1"/>
            <a:t>3. Web &amp; App Development:</a:t>
          </a:r>
          <a:endParaRPr lang="en-US"/>
        </a:p>
      </dgm:t>
    </dgm:pt>
    <dgm:pt modelId="{AE874589-48B5-49BC-9175-4A530D1DF737}" type="parTrans" cxnId="{E078C178-1A74-4D57-A9AE-C0B23DA63C08}">
      <dgm:prSet/>
      <dgm:spPr/>
      <dgm:t>
        <a:bodyPr/>
        <a:lstStyle/>
        <a:p>
          <a:endParaRPr lang="en-US"/>
        </a:p>
      </dgm:t>
    </dgm:pt>
    <dgm:pt modelId="{91134B0E-3F04-42AF-843A-4A1813469178}" type="sibTrans" cxnId="{E078C178-1A74-4D57-A9AE-C0B23DA63C08}">
      <dgm:prSet/>
      <dgm:spPr/>
      <dgm:t>
        <a:bodyPr/>
        <a:lstStyle/>
        <a:p>
          <a:endParaRPr lang="en-US"/>
        </a:p>
      </dgm:t>
    </dgm:pt>
    <dgm:pt modelId="{F05D3D43-45A5-407E-9D22-C01595E12FE7}">
      <dgm:prSet/>
      <dgm:spPr/>
      <dgm:t>
        <a:bodyPr/>
        <a:lstStyle/>
        <a:p>
          <a:r>
            <a:rPr lang="en-US"/>
            <a:t>Creating website and app for any business.</a:t>
          </a:r>
        </a:p>
      </dgm:t>
    </dgm:pt>
    <dgm:pt modelId="{854A2BBE-F8DC-4F1D-B0CA-33AD2B99852F}" type="parTrans" cxnId="{8E64EED9-8434-4CA6-9C69-66DFF39684C7}">
      <dgm:prSet/>
      <dgm:spPr/>
      <dgm:t>
        <a:bodyPr/>
        <a:lstStyle/>
        <a:p>
          <a:endParaRPr lang="en-US"/>
        </a:p>
      </dgm:t>
    </dgm:pt>
    <dgm:pt modelId="{64FBCBFD-CB95-491B-847A-3633C5489037}" type="sibTrans" cxnId="{8E64EED9-8434-4CA6-9C69-66DFF39684C7}">
      <dgm:prSet/>
      <dgm:spPr/>
      <dgm:t>
        <a:bodyPr/>
        <a:lstStyle/>
        <a:p>
          <a:endParaRPr lang="en-US"/>
        </a:p>
      </dgm:t>
    </dgm:pt>
    <dgm:pt modelId="{D27DBC17-60D3-4029-8358-98E4022F7FB6}">
      <dgm:prSet/>
      <dgm:spPr/>
      <dgm:t>
        <a:bodyPr/>
        <a:lstStyle/>
        <a:p>
          <a:r>
            <a:rPr lang="en-US" b="1" i="0"/>
            <a:t>4. Social Media Management</a:t>
          </a:r>
          <a:endParaRPr lang="en-US"/>
        </a:p>
      </dgm:t>
    </dgm:pt>
    <dgm:pt modelId="{B110A223-04AF-49BF-8319-CE0CBC2DFEB2}" type="parTrans" cxnId="{87B5DC13-E9A5-4529-9C4E-01649146CAB4}">
      <dgm:prSet/>
      <dgm:spPr/>
      <dgm:t>
        <a:bodyPr/>
        <a:lstStyle/>
        <a:p>
          <a:endParaRPr lang="en-US"/>
        </a:p>
      </dgm:t>
    </dgm:pt>
    <dgm:pt modelId="{2314B786-4DF3-467D-BA85-C7A0F5B9BCD8}" type="sibTrans" cxnId="{87B5DC13-E9A5-4529-9C4E-01649146CAB4}">
      <dgm:prSet/>
      <dgm:spPr/>
      <dgm:t>
        <a:bodyPr/>
        <a:lstStyle/>
        <a:p>
          <a:endParaRPr lang="en-US"/>
        </a:p>
      </dgm:t>
    </dgm:pt>
    <dgm:pt modelId="{5E0F0125-734E-48C4-BD59-326D49D65580}">
      <dgm:prSet/>
      <dgm:spPr/>
      <dgm:t>
        <a:bodyPr/>
        <a:lstStyle/>
        <a:p>
          <a:r>
            <a:rPr lang="en-US"/>
            <a:t>Handling all social platforms of different businesses</a:t>
          </a:r>
        </a:p>
      </dgm:t>
    </dgm:pt>
    <dgm:pt modelId="{083842F2-E5B3-4905-A996-3E25867B1BAB}" type="parTrans" cxnId="{208D542B-80DF-47E3-8C40-71069490AD23}">
      <dgm:prSet/>
      <dgm:spPr/>
      <dgm:t>
        <a:bodyPr/>
        <a:lstStyle/>
        <a:p>
          <a:endParaRPr lang="en-US"/>
        </a:p>
      </dgm:t>
    </dgm:pt>
    <dgm:pt modelId="{0A5BBFF9-18EB-4FDC-9A06-7B19B105A6AC}" type="sibTrans" cxnId="{208D542B-80DF-47E3-8C40-71069490AD23}">
      <dgm:prSet/>
      <dgm:spPr/>
      <dgm:t>
        <a:bodyPr/>
        <a:lstStyle/>
        <a:p>
          <a:endParaRPr lang="en-US"/>
        </a:p>
      </dgm:t>
    </dgm:pt>
    <dgm:pt modelId="{5388F5E0-F78A-4201-8FDC-D46B1C68E8D8}" type="pres">
      <dgm:prSet presAssocID="{1FEB3BE6-197E-4C9C-AB06-1CA2DA7FC9AE}" presName="Name0" presStyleCnt="0">
        <dgm:presLayoutVars>
          <dgm:dir/>
          <dgm:animLvl val="lvl"/>
          <dgm:resizeHandles val="exact"/>
        </dgm:presLayoutVars>
      </dgm:prSet>
      <dgm:spPr/>
    </dgm:pt>
    <dgm:pt modelId="{467111C6-70F2-40AD-B961-D0A34EE9A3A5}" type="pres">
      <dgm:prSet presAssocID="{D27DBC17-60D3-4029-8358-98E4022F7FB6}" presName="boxAndChildren" presStyleCnt="0"/>
      <dgm:spPr/>
    </dgm:pt>
    <dgm:pt modelId="{EB0D9710-DE91-4734-92C1-ED9F0CF64711}" type="pres">
      <dgm:prSet presAssocID="{D27DBC17-60D3-4029-8358-98E4022F7FB6}" presName="parentTextBox" presStyleLbl="alignNode1" presStyleIdx="0" presStyleCnt="4"/>
      <dgm:spPr/>
    </dgm:pt>
    <dgm:pt modelId="{F0B639E3-2D51-4918-A916-0569A865CCBF}" type="pres">
      <dgm:prSet presAssocID="{D27DBC17-60D3-4029-8358-98E4022F7FB6}" presName="descendantBox" presStyleLbl="bgAccFollowNode1" presStyleIdx="0" presStyleCnt="4"/>
      <dgm:spPr/>
    </dgm:pt>
    <dgm:pt modelId="{AF97E0BC-0F4D-4D0F-B935-3994960D7063}" type="pres">
      <dgm:prSet presAssocID="{91134B0E-3F04-42AF-843A-4A1813469178}" presName="sp" presStyleCnt="0"/>
      <dgm:spPr/>
    </dgm:pt>
    <dgm:pt modelId="{E000B5A9-01F6-4486-94A6-11202FC0F660}" type="pres">
      <dgm:prSet presAssocID="{CCD76C24-5CC2-4366-8CF7-A9CC041E29CC}" presName="arrowAndChildren" presStyleCnt="0"/>
      <dgm:spPr/>
    </dgm:pt>
    <dgm:pt modelId="{75CCA5E2-B6C6-42DC-81B2-0F1E0A6D1AFC}" type="pres">
      <dgm:prSet presAssocID="{CCD76C24-5CC2-4366-8CF7-A9CC041E29CC}" presName="parentTextArrow" presStyleLbl="node1" presStyleIdx="0" presStyleCnt="0"/>
      <dgm:spPr/>
    </dgm:pt>
    <dgm:pt modelId="{9A5B99A2-EBF2-4B69-8193-1B9B86CD117E}" type="pres">
      <dgm:prSet presAssocID="{CCD76C24-5CC2-4366-8CF7-A9CC041E29CC}" presName="arrow" presStyleLbl="alignNode1" presStyleIdx="1" presStyleCnt="4"/>
      <dgm:spPr/>
    </dgm:pt>
    <dgm:pt modelId="{74003F2E-BBA0-4203-90B3-EBA84D7AE354}" type="pres">
      <dgm:prSet presAssocID="{CCD76C24-5CC2-4366-8CF7-A9CC041E29CC}" presName="descendantArrow" presStyleLbl="bgAccFollowNode1" presStyleIdx="1" presStyleCnt="4"/>
      <dgm:spPr/>
    </dgm:pt>
    <dgm:pt modelId="{35B26534-EAEC-47B3-BD7D-3EA5EA383899}" type="pres">
      <dgm:prSet presAssocID="{8091AFAF-E306-47F5-A3BE-8BC4C888FC91}" presName="sp" presStyleCnt="0"/>
      <dgm:spPr/>
    </dgm:pt>
    <dgm:pt modelId="{6A87F7B0-BE56-4750-A7CA-54EB8E1D761B}" type="pres">
      <dgm:prSet presAssocID="{7338618B-5D3D-4244-AFF5-CFFCAC697A86}" presName="arrowAndChildren" presStyleCnt="0"/>
      <dgm:spPr/>
    </dgm:pt>
    <dgm:pt modelId="{B974DEFC-6D7F-4D19-A16C-F712F1732DB3}" type="pres">
      <dgm:prSet presAssocID="{7338618B-5D3D-4244-AFF5-CFFCAC697A86}" presName="parentTextArrow" presStyleLbl="node1" presStyleIdx="0" presStyleCnt="0"/>
      <dgm:spPr/>
    </dgm:pt>
    <dgm:pt modelId="{C67D64E9-C98A-4827-A20C-A0CE98364C1F}" type="pres">
      <dgm:prSet presAssocID="{7338618B-5D3D-4244-AFF5-CFFCAC697A86}" presName="arrow" presStyleLbl="alignNode1" presStyleIdx="2" presStyleCnt="4"/>
      <dgm:spPr/>
    </dgm:pt>
    <dgm:pt modelId="{99C0F384-3EF0-4216-ABC4-A105112C6283}" type="pres">
      <dgm:prSet presAssocID="{7338618B-5D3D-4244-AFF5-CFFCAC697A86}" presName="descendantArrow" presStyleLbl="bgAccFollowNode1" presStyleIdx="2" presStyleCnt="4"/>
      <dgm:spPr/>
    </dgm:pt>
    <dgm:pt modelId="{96EC45A2-940D-4016-8CF0-BC85C05BA0EA}" type="pres">
      <dgm:prSet presAssocID="{2E0A74EF-14E6-4C08-8BB0-6F5E68370C20}" presName="sp" presStyleCnt="0"/>
      <dgm:spPr/>
    </dgm:pt>
    <dgm:pt modelId="{B577DDA7-8A79-4F80-80E8-E52A940A33CA}" type="pres">
      <dgm:prSet presAssocID="{C552D72B-81DE-44FD-AA44-69ECCDEEA047}" presName="arrowAndChildren" presStyleCnt="0"/>
      <dgm:spPr/>
    </dgm:pt>
    <dgm:pt modelId="{991B8593-0B9F-4DBF-8447-86C45B53C522}" type="pres">
      <dgm:prSet presAssocID="{C552D72B-81DE-44FD-AA44-69ECCDEEA047}" presName="parentTextArrow" presStyleLbl="node1" presStyleIdx="0" presStyleCnt="0"/>
      <dgm:spPr/>
    </dgm:pt>
    <dgm:pt modelId="{ED674F8C-99BB-45B6-BEBC-48F3A45C5817}" type="pres">
      <dgm:prSet presAssocID="{C552D72B-81DE-44FD-AA44-69ECCDEEA047}" presName="arrow" presStyleLbl="alignNode1" presStyleIdx="3" presStyleCnt="4"/>
      <dgm:spPr/>
    </dgm:pt>
    <dgm:pt modelId="{F3CDA614-8BC4-4B0B-8BDB-C262A3A80F50}" type="pres">
      <dgm:prSet presAssocID="{C552D72B-81DE-44FD-AA44-69ECCDEEA047}" presName="descendantArrow" presStyleLbl="bgAccFollowNode1" presStyleIdx="3" presStyleCnt="4"/>
      <dgm:spPr/>
    </dgm:pt>
  </dgm:ptLst>
  <dgm:cxnLst>
    <dgm:cxn modelId="{3376F402-3FBD-4091-AF9D-AFE959051927}" type="presOf" srcId="{1FEB3BE6-197E-4C9C-AB06-1CA2DA7FC9AE}" destId="{5388F5E0-F78A-4201-8FDC-D46B1C68E8D8}" srcOrd="0" destOrd="0" presId="urn:microsoft.com/office/officeart/2016/7/layout/VerticalDownArrowProcess"/>
    <dgm:cxn modelId="{87B5DC13-E9A5-4529-9C4E-01649146CAB4}" srcId="{1FEB3BE6-197E-4C9C-AB06-1CA2DA7FC9AE}" destId="{D27DBC17-60D3-4029-8358-98E4022F7FB6}" srcOrd="3" destOrd="0" parTransId="{B110A223-04AF-49BF-8319-CE0CBC2DFEB2}" sibTransId="{2314B786-4DF3-467D-BA85-C7A0F5B9BCD8}"/>
    <dgm:cxn modelId="{91EA581B-D605-4356-A3B0-2B94D2F9F683}" type="presOf" srcId="{7338618B-5D3D-4244-AFF5-CFFCAC697A86}" destId="{B974DEFC-6D7F-4D19-A16C-F712F1732DB3}" srcOrd="0" destOrd="0" presId="urn:microsoft.com/office/officeart/2016/7/layout/VerticalDownArrowProcess"/>
    <dgm:cxn modelId="{C2543824-75DA-406A-A349-15D7764DDC9E}" type="presOf" srcId="{CCD76C24-5CC2-4366-8CF7-A9CC041E29CC}" destId="{75CCA5E2-B6C6-42DC-81B2-0F1E0A6D1AFC}" srcOrd="0" destOrd="0" presId="urn:microsoft.com/office/officeart/2016/7/layout/VerticalDownArrowProcess"/>
    <dgm:cxn modelId="{5AE1B824-7C92-4E72-AAEF-F7ABCEBE169F}" type="presOf" srcId="{F05D3D43-45A5-407E-9D22-C01595E12FE7}" destId="{74003F2E-BBA0-4203-90B3-EBA84D7AE354}" srcOrd="0" destOrd="0" presId="urn:microsoft.com/office/officeart/2016/7/layout/VerticalDownArrowProcess"/>
    <dgm:cxn modelId="{EB7AF329-D6A7-42FE-9E9F-1CA53C7F9791}" type="presOf" srcId="{C4014ACC-FBC5-461C-8C12-C185ADD01E31}" destId="{F3CDA614-8BC4-4B0B-8BDB-C262A3A80F50}" srcOrd="0" destOrd="0" presId="urn:microsoft.com/office/officeart/2016/7/layout/VerticalDownArrowProcess"/>
    <dgm:cxn modelId="{208D542B-80DF-47E3-8C40-71069490AD23}" srcId="{D27DBC17-60D3-4029-8358-98E4022F7FB6}" destId="{5E0F0125-734E-48C4-BD59-326D49D65580}" srcOrd="0" destOrd="0" parTransId="{083842F2-E5B3-4905-A996-3E25867B1BAB}" sibTransId="{0A5BBFF9-18EB-4FDC-9A06-7B19B105A6AC}"/>
    <dgm:cxn modelId="{76CC1F37-3D1C-4337-90AF-001E296AD913}" type="presOf" srcId="{5E0F0125-734E-48C4-BD59-326D49D65580}" destId="{F0B639E3-2D51-4918-A916-0569A865CCBF}" srcOrd="0" destOrd="0" presId="urn:microsoft.com/office/officeart/2016/7/layout/VerticalDownArrowProcess"/>
    <dgm:cxn modelId="{4020293E-C3D8-4383-80B9-6E7A8A38A3E3}" type="presOf" srcId="{D27DBC17-60D3-4029-8358-98E4022F7FB6}" destId="{EB0D9710-DE91-4734-92C1-ED9F0CF64711}" srcOrd="0" destOrd="0" presId="urn:microsoft.com/office/officeart/2016/7/layout/VerticalDownArrowProcess"/>
    <dgm:cxn modelId="{FEE3DA42-46A5-42BA-BF7D-61FA426A5E32}" srcId="{7338618B-5D3D-4244-AFF5-CFFCAC697A86}" destId="{2367CF44-6EC9-4AA4-A77C-4226CA63F766}" srcOrd="0" destOrd="0" parTransId="{3AFF1A85-5104-4DED-B2BE-D63FEFA70F50}" sibTransId="{ECA470DF-E1DF-4468-AFCC-8DDEE7F60BB7}"/>
    <dgm:cxn modelId="{F87D4365-63A1-4EAC-817E-75A1E6F0CDD1}" type="presOf" srcId="{2367CF44-6EC9-4AA4-A77C-4226CA63F766}" destId="{99C0F384-3EF0-4216-ABC4-A105112C6283}" srcOrd="0" destOrd="0" presId="urn:microsoft.com/office/officeart/2016/7/layout/VerticalDownArrowProcess"/>
    <dgm:cxn modelId="{B9DCCD66-321F-4A95-A80B-AC28EB8F5BDF}" srcId="{1FEB3BE6-197E-4C9C-AB06-1CA2DA7FC9AE}" destId="{C552D72B-81DE-44FD-AA44-69ECCDEEA047}" srcOrd="0" destOrd="0" parTransId="{183B0F5A-1B28-4B45-A4C6-6299FF3170E8}" sibTransId="{2E0A74EF-14E6-4C08-8BB0-6F5E68370C20}"/>
    <dgm:cxn modelId="{8DA73B4B-53B3-4C2B-81CD-22055F616799}" type="presOf" srcId="{C552D72B-81DE-44FD-AA44-69ECCDEEA047}" destId="{ED674F8C-99BB-45B6-BEBC-48F3A45C5817}" srcOrd="1" destOrd="0" presId="urn:microsoft.com/office/officeart/2016/7/layout/VerticalDownArrowProcess"/>
    <dgm:cxn modelId="{E078C178-1A74-4D57-A9AE-C0B23DA63C08}" srcId="{1FEB3BE6-197E-4C9C-AB06-1CA2DA7FC9AE}" destId="{CCD76C24-5CC2-4366-8CF7-A9CC041E29CC}" srcOrd="2" destOrd="0" parTransId="{AE874589-48B5-49BC-9175-4A530D1DF737}" sibTransId="{91134B0E-3F04-42AF-843A-4A1813469178}"/>
    <dgm:cxn modelId="{5C5F8D85-3309-4F88-9192-44F7CDD6BACE}" type="presOf" srcId="{7338618B-5D3D-4244-AFF5-CFFCAC697A86}" destId="{C67D64E9-C98A-4827-A20C-A0CE98364C1F}" srcOrd="1" destOrd="0" presId="urn:microsoft.com/office/officeart/2016/7/layout/VerticalDownArrowProcess"/>
    <dgm:cxn modelId="{6B196B88-159F-46A2-BC5D-3C3ACB48B721}" type="presOf" srcId="{CCD76C24-5CC2-4366-8CF7-A9CC041E29CC}" destId="{9A5B99A2-EBF2-4B69-8193-1B9B86CD117E}" srcOrd="1" destOrd="0" presId="urn:microsoft.com/office/officeart/2016/7/layout/VerticalDownArrowProcess"/>
    <dgm:cxn modelId="{4CC859C1-06DB-4B2E-9428-8C67FFEE5EDB}" type="presOf" srcId="{C552D72B-81DE-44FD-AA44-69ECCDEEA047}" destId="{991B8593-0B9F-4DBF-8447-86C45B53C522}" srcOrd="0" destOrd="0" presId="urn:microsoft.com/office/officeart/2016/7/layout/VerticalDownArrowProcess"/>
    <dgm:cxn modelId="{E58DBACE-1279-49A9-AB07-67F6B991BDF5}" srcId="{1FEB3BE6-197E-4C9C-AB06-1CA2DA7FC9AE}" destId="{7338618B-5D3D-4244-AFF5-CFFCAC697A86}" srcOrd="1" destOrd="0" parTransId="{F3950B2E-1F20-4237-9815-3DCB88F813C3}" sibTransId="{8091AFAF-E306-47F5-A3BE-8BC4C888FC91}"/>
    <dgm:cxn modelId="{8E64EED9-8434-4CA6-9C69-66DFF39684C7}" srcId="{CCD76C24-5CC2-4366-8CF7-A9CC041E29CC}" destId="{F05D3D43-45A5-407E-9D22-C01595E12FE7}" srcOrd="0" destOrd="0" parTransId="{854A2BBE-F8DC-4F1D-B0CA-33AD2B99852F}" sibTransId="{64FBCBFD-CB95-491B-847A-3633C5489037}"/>
    <dgm:cxn modelId="{89210CEB-4DB5-4D68-A135-ADE926DB00C2}" srcId="{C552D72B-81DE-44FD-AA44-69ECCDEEA047}" destId="{C4014ACC-FBC5-461C-8C12-C185ADD01E31}" srcOrd="0" destOrd="0" parTransId="{173480C5-1059-4B40-B54A-885888EFB3A3}" sibTransId="{0E872F2E-1D25-4F06-B595-FB4CB3BC4108}"/>
    <dgm:cxn modelId="{D64E7173-ED08-4495-95FA-2F0E0FFA5BC7}" type="presParOf" srcId="{5388F5E0-F78A-4201-8FDC-D46B1C68E8D8}" destId="{467111C6-70F2-40AD-B961-D0A34EE9A3A5}" srcOrd="0" destOrd="0" presId="urn:microsoft.com/office/officeart/2016/7/layout/VerticalDownArrowProcess"/>
    <dgm:cxn modelId="{F6D38426-0CAC-44AC-B888-89C5278C788F}" type="presParOf" srcId="{467111C6-70F2-40AD-B961-D0A34EE9A3A5}" destId="{EB0D9710-DE91-4734-92C1-ED9F0CF64711}" srcOrd="0" destOrd="0" presId="urn:microsoft.com/office/officeart/2016/7/layout/VerticalDownArrowProcess"/>
    <dgm:cxn modelId="{A6D01806-061D-4AE4-B6C5-6FC9D4904E3C}" type="presParOf" srcId="{467111C6-70F2-40AD-B961-D0A34EE9A3A5}" destId="{F0B639E3-2D51-4918-A916-0569A865CCBF}" srcOrd="1" destOrd="0" presId="urn:microsoft.com/office/officeart/2016/7/layout/VerticalDownArrowProcess"/>
    <dgm:cxn modelId="{A56BA91D-483E-4B57-8DAC-7E4D742D4E42}" type="presParOf" srcId="{5388F5E0-F78A-4201-8FDC-D46B1C68E8D8}" destId="{AF97E0BC-0F4D-4D0F-B935-3994960D7063}" srcOrd="1" destOrd="0" presId="urn:microsoft.com/office/officeart/2016/7/layout/VerticalDownArrowProcess"/>
    <dgm:cxn modelId="{1AAA8CC4-D724-4102-81C9-31B696C600A8}" type="presParOf" srcId="{5388F5E0-F78A-4201-8FDC-D46B1C68E8D8}" destId="{E000B5A9-01F6-4486-94A6-11202FC0F660}" srcOrd="2" destOrd="0" presId="urn:microsoft.com/office/officeart/2016/7/layout/VerticalDownArrowProcess"/>
    <dgm:cxn modelId="{3B20C85A-729C-4031-846A-51C9F46FB4F6}" type="presParOf" srcId="{E000B5A9-01F6-4486-94A6-11202FC0F660}" destId="{75CCA5E2-B6C6-42DC-81B2-0F1E0A6D1AFC}" srcOrd="0" destOrd="0" presId="urn:microsoft.com/office/officeart/2016/7/layout/VerticalDownArrowProcess"/>
    <dgm:cxn modelId="{DECE3704-85D1-4955-AB6F-D90E3DD1E3DE}" type="presParOf" srcId="{E000B5A9-01F6-4486-94A6-11202FC0F660}" destId="{9A5B99A2-EBF2-4B69-8193-1B9B86CD117E}" srcOrd="1" destOrd="0" presId="urn:microsoft.com/office/officeart/2016/7/layout/VerticalDownArrowProcess"/>
    <dgm:cxn modelId="{C5FF7446-A25F-4C1A-A0EC-3CC977763C5A}" type="presParOf" srcId="{E000B5A9-01F6-4486-94A6-11202FC0F660}" destId="{74003F2E-BBA0-4203-90B3-EBA84D7AE354}" srcOrd="2" destOrd="0" presId="urn:microsoft.com/office/officeart/2016/7/layout/VerticalDownArrowProcess"/>
    <dgm:cxn modelId="{B9F5724B-88DE-489B-B101-EE8F65AC0E5C}" type="presParOf" srcId="{5388F5E0-F78A-4201-8FDC-D46B1C68E8D8}" destId="{35B26534-EAEC-47B3-BD7D-3EA5EA383899}" srcOrd="3" destOrd="0" presId="urn:microsoft.com/office/officeart/2016/7/layout/VerticalDownArrowProcess"/>
    <dgm:cxn modelId="{531601B8-D593-492A-B6CC-DC2B01D6820A}" type="presParOf" srcId="{5388F5E0-F78A-4201-8FDC-D46B1C68E8D8}" destId="{6A87F7B0-BE56-4750-A7CA-54EB8E1D761B}" srcOrd="4" destOrd="0" presId="urn:microsoft.com/office/officeart/2016/7/layout/VerticalDownArrowProcess"/>
    <dgm:cxn modelId="{3861664D-1308-4BB6-BA68-FB795D4FF81B}" type="presParOf" srcId="{6A87F7B0-BE56-4750-A7CA-54EB8E1D761B}" destId="{B974DEFC-6D7F-4D19-A16C-F712F1732DB3}" srcOrd="0" destOrd="0" presId="urn:microsoft.com/office/officeart/2016/7/layout/VerticalDownArrowProcess"/>
    <dgm:cxn modelId="{F974447A-16F0-40E6-A0F9-9BDCD6265D17}" type="presParOf" srcId="{6A87F7B0-BE56-4750-A7CA-54EB8E1D761B}" destId="{C67D64E9-C98A-4827-A20C-A0CE98364C1F}" srcOrd="1" destOrd="0" presId="urn:microsoft.com/office/officeart/2016/7/layout/VerticalDownArrowProcess"/>
    <dgm:cxn modelId="{4772A0CF-6609-4FA1-A81F-271061B5B9F9}" type="presParOf" srcId="{6A87F7B0-BE56-4750-A7CA-54EB8E1D761B}" destId="{99C0F384-3EF0-4216-ABC4-A105112C6283}" srcOrd="2" destOrd="0" presId="urn:microsoft.com/office/officeart/2016/7/layout/VerticalDownArrowProcess"/>
    <dgm:cxn modelId="{B08A74A2-2283-46B3-85F4-958A842A7D35}" type="presParOf" srcId="{5388F5E0-F78A-4201-8FDC-D46B1C68E8D8}" destId="{96EC45A2-940D-4016-8CF0-BC85C05BA0EA}" srcOrd="5" destOrd="0" presId="urn:microsoft.com/office/officeart/2016/7/layout/VerticalDownArrowProcess"/>
    <dgm:cxn modelId="{C1D0432D-FB08-4EDE-BFE7-37E6D3E13C5C}" type="presParOf" srcId="{5388F5E0-F78A-4201-8FDC-D46B1C68E8D8}" destId="{B577DDA7-8A79-4F80-80E8-E52A940A33CA}" srcOrd="6" destOrd="0" presId="urn:microsoft.com/office/officeart/2016/7/layout/VerticalDownArrowProcess"/>
    <dgm:cxn modelId="{1974DD6D-539B-4D8B-969B-C5ADAA088D83}" type="presParOf" srcId="{B577DDA7-8A79-4F80-80E8-E52A940A33CA}" destId="{991B8593-0B9F-4DBF-8447-86C45B53C522}" srcOrd="0" destOrd="0" presId="urn:microsoft.com/office/officeart/2016/7/layout/VerticalDownArrowProcess"/>
    <dgm:cxn modelId="{06BC10F9-473C-4180-A4A0-DA3D36719AEF}" type="presParOf" srcId="{B577DDA7-8A79-4F80-80E8-E52A940A33CA}" destId="{ED674F8C-99BB-45B6-BEBC-48F3A45C5817}" srcOrd="1" destOrd="0" presId="urn:microsoft.com/office/officeart/2016/7/layout/VerticalDownArrowProcess"/>
    <dgm:cxn modelId="{48B4DADE-12EF-4663-ABCC-798DD2ACC79B}" type="presParOf" srcId="{B577DDA7-8A79-4F80-80E8-E52A940A33CA}" destId="{F3CDA614-8BC4-4B0B-8BDB-C262A3A80F50}" srcOrd="2" destOrd="0" presId="urn:microsoft.com/office/officeart/2016/7/layout/VerticalDownArrow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D9710-DE91-4734-92C1-ED9F0CF64711}">
      <dsp:nvSpPr>
        <dsp:cNvPr id="0" name=""/>
        <dsp:cNvSpPr/>
      </dsp:nvSpPr>
      <dsp:spPr>
        <a:xfrm>
          <a:off x="0" y="5322244"/>
          <a:ext cx="2324100" cy="116437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290" tIns="170688" rIns="165290" bIns="170688" numCol="1" spcCol="1270" anchor="ctr" anchorCtr="0">
          <a:noAutofit/>
        </a:bodyPr>
        <a:lstStyle/>
        <a:p>
          <a:pPr marL="0" lvl="0" indent="0" algn="ctr" defTabSz="1066800">
            <a:lnSpc>
              <a:spcPct val="90000"/>
            </a:lnSpc>
            <a:spcBef>
              <a:spcPct val="0"/>
            </a:spcBef>
            <a:spcAft>
              <a:spcPct val="35000"/>
            </a:spcAft>
            <a:buNone/>
          </a:pPr>
          <a:r>
            <a:rPr lang="en-US" sz="2400" b="1" i="0" kern="1200"/>
            <a:t>4. Social Media Management</a:t>
          </a:r>
          <a:endParaRPr lang="en-US" sz="2400" kern="1200"/>
        </a:p>
      </dsp:txBody>
      <dsp:txXfrm>
        <a:off x="0" y="5322244"/>
        <a:ext cx="2324100" cy="1164377"/>
      </dsp:txXfrm>
    </dsp:sp>
    <dsp:sp modelId="{F0B639E3-2D51-4918-A916-0569A865CCBF}">
      <dsp:nvSpPr>
        <dsp:cNvPr id="0" name=""/>
        <dsp:cNvSpPr/>
      </dsp:nvSpPr>
      <dsp:spPr>
        <a:xfrm>
          <a:off x="2324100" y="5322244"/>
          <a:ext cx="6972300" cy="11643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431" tIns="304800" rIns="141431" bIns="304800" numCol="1" spcCol="1270" anchor="ctr" anchorCtr="0">
          <a:noAutofit/>
        </a:bodyPr>
        <a:lstStyle/>
        <a:p>
          <a:pPr marL="0" lvl="0" indent="0" algn="l" defTabSz="1066800">
            <a:lnSpc>
              <a:spcPct val="90000"/>
            </a:lnSpc>
            <a:spcBef>
              <a:spcPct val="0"/>
            </a:spcBef>
            <a:spcAft>
              <a:spcPct val="35000"/>
            </a:spcAft>
            <a:buNone/>
          </a:pPr>
          <a:r>
            <a:rPr lang="en-US" sz="2400" kern="1200"/>
            <a:t>Handling all social platforms of different businesses</a:t>
          </a:r>
        </a:p>
      </dsp:txBody>
      <dsp:txXfrm>
        <a:off x="2324100" y="5322244"/>
        <a:ext cx="6972300" cy="1164377"/>
      </dsp:txXfrm>
    </dsp:sp>
    <dsp:sp modelId="{9A5B99A2-EBF2-4B69-8193-1B9B86CD117E}">
      <dsp:nvSpPr>
        <dsp:cNvPr id="0" name=""/>
        <dsp:cNvSpPr/>
      </dsp:nvSpPr>
      <dsp:spPr>
        <a:xfrm rot="10800000">
          <a:off x="0" y="3548898"/>
          <a:ext cx="2324100" cy="1790811"/>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290" tIns="170688" rIns="165290" bIns="170688" numCol="1" spcCol="1270" anchor="ctr" anchorCtr="0">
          <a:noAutofit/>
        </a:bodyPr>
        <a:lstStyle/>
        <a:p>
          <a:pPr marL="0" lvl="0" indent="0" algn="ctr" defTabSz="1066800">
            <a:lnSpc>
              <a:spcPct val="90000"/>
            </a:lnSpc>
            <a:spcBef>
              <a:spcPct val="0"/>
            </a:spcBef>
            <a:spcAft>
              <a:spcPct val="35000"/>
            </a:spcAft>
            <a:buNone/>
          </a:pPr>
          <a:r>
            <a:rPr lang="en-US" sz="2400" b="1" kern="1200"/>
            <a:t>3. Web &amp; App Development:</a:t>
          </a:r>
          <a:endParaRPr lang="en-US" sz="2400" kern="1200"/>
        </a:p>
      </dsp:txBody>
      <dsp:txXfrm rot="-10800000">
        <a:off x="0" y="3548898"/>
        <a:ext cx="2324100" cy="1164027"/>
      </dsp:txXfrm>
    </dsp:sp>
    <dsp:sp modelId="{74003F2E-BBA0-4203-90B3-EBA84D7AE354}">
      <dsp:nvSpPr>
        <dsp:cNvPr id="0" name=""/>
        <dsp:cNvSpPr/>
      </dsp:nvSpPr>
      <dsp:spPr>
        <a:xfrm>
          <a:off x="2324100" y="3548898"/>
          <a:ext cx="6972300" cy="11640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431" tIns="304800" rIns="141431" bIns="304800" numCol="1" spcCol="1270" anchor="ctr" anchorCtr="0">
          <a:noAutofit/>
        </a:bodyPr>
        <a:lstStyle/>
        <a:p>
          <a:pPr marL="0" lvl="0" indent="0" algn="l" defTabSz="1066800">
            <a:lnSpc>
              <a:spcPct val="90000"/>
            </a:lnSpc>
            <a:spcBef>
              <a:spcPct val="0"/>
            </a:spcBef>
            <a:spcAft>
              <a:spcPct val="35000"/>
            </a:spcAft>
            <a:buNone/>
          </a:pPr>
          <a:r>
            <a:rPr lang="en-US" sz="2400" kern="1200"/>
            <a:t>Creating website and app for any business.</a:t>
          </a:r>
        </a:p>
      </dsp:txBody>
      <dsp:txXfrm>
        <a:off x="2324100" y="3548898"/>
        <a:ext cx="6972300" cy="1164027"/>
      </dsp:txXfrm>
    </dsp:sp>
    <dsp:sp modelId="{C67D64E9-C98A-4827-A20C-A0CE98364C1F}">
      <dsp:nvSpPr>
        <dsp:cNvPr id="0" name=""/>
        <dsp:cNvSpPr/>
      </dsp:nvSpPr>
      <dsp:spPr>
        <a:xfrm rot="10800000">
          <a:off x="0" y="1775552"/>
          <a:ext cx="2324100" cy="1790811"/>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290" tIns="170688" rIns="165290" bIns="170688" numCol="1" spcCol="1270" anchor="ctr" anchorCtr="0">
          <a:noAutofit/>
        </a:bodyPr>
        <a:lstStyle/>
        <a:p>
          <a:pPr marL="0" lvl="0" indent="0" algn="ctr" defTabSz="1066800">
            <a:lnSpc>
              <a:spcPct val="90000"/>
            </a:lnSpc>
            <a:spcBef>
              <a:spcPct val="0"/>
            </a:spcBef>
            <a:spcAft>
              <a:spcPct val="35000"/>
            </a:spcAft>
            <a:buNone/>
          </a:pPr>
          <a:r>
            <a:rPr lang="en-US" sz="2400" b="1" i="0" kern="1200"/>
            <a:t>2. Design &amp; Creative:</a:t>
          </a:r>
          <a:endParaRPr lang="en-US" sz="2400" kern="1200"/>
        </a:p>
      </dsp:txBody>
      <dsp:txXfrm rot="-10800000">
        <a:off x="0" y="1775552"/>
        <a:ext cx="2324100" cy="1164027"/>
      </dsp:txXfrm>
    </dsp:sp>
    <dsp:sp modelId="{99C0F384-3EF0-4216-ABC4-A105112C6283}">
      <dsp:nvSpPr>
        <dsp:cNvPr id="0" name=""/>
        <dsp:cNvSpPr/>
      </dsp:nvSpPr>
      <dsp:spPr>
        <a:xfrm>
          <a:off x="2324100" y="1775552"/>
          <a:ext cx="6972300" cy="11640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431" tIns="304800" rIns="141431" bIns="304800" numCol="1" spcCol="1270" anchor="ctr" anchorCtr="0">
          <a:noAutofit/>
        </a:bodyPr>
        <a:lstStyle/>
        <a:p>
          <a:pPr marL="0" lvl="0" indent="0" algn="l" defTabSz="1066800">
            <a:lnSpc>
              <a:spcPct val="90000"/>
            </a:lnSpc>
            <a:spcBef>
              <a:spcPct val="0"/>
            </a:spcBef>
            <a:spcAft>
              <a:spcPct val="35000"/>
            </a:spcAft>
            <a:buNone/>
          </a:pPr>
          <a:r>
            <a:rPr lang="en-US" sz="2400" kern="1200"/>
            <a:t>Graphic designing, logo, banner and poster designing.</a:t>
          </a:r>
        </a:p>
      </dsp:txBody>
      <dsp:txXfrm>
        <a:off x="2324100" y="1775552"/>
        <a:ext cx="6972300" cy="1164027"/>
      </dsp:txXfrm>
    </dsp:sp>
    <dsp:sp modelId="{ED674F8C-99BB-45B6-BEBC-48F3A45C5817}">
      <dsp:nvSpPr>
        <dsp:cNvPr id="0" name=""/>
        <dsp:cNvSpPr/>
      </dsp:nvSpPr>
      <dsp:spPr>
        <a:xfrm rot="10800000">
          <a:off x="0" y="2205"/>
          <a:ext cx="2324100" cy="1790811"/>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290" tIns="170688" rIns="165290" bIns="170688" numCol="1" spcCol="1270" anchor="ctr" anchorCtr="0">
          <a:noAutofit/>
        </a:bodyPr>
        <a:lstStyle/>
        <a:p>
          <a:pPr marL="0" lvl="0" indent="0" algn="ctr" defTabSz="1066800">
            <a:lnSpc>
              <a:spcPct val="90000"/>
            </a:lnSpc>
            <a:spcBef>
              <a:spcPct val="0"/>
            </a:spcBef>
            <a:spcAft>
              <a:spcPct val="35000"/>
            </a:spcAft>
            <a:buNone/>
          </a:pPr>
          <a:r>
            <a:rPr lang="en-US" sz="2400" b="1" i="0" kern="1200"/>
            <a:t>Academic writing</a:t>
          </a:r>
          <a:r>
            <a:rPr lang="en-US" sz="2400" b="1" kern="1200"/>
            <a:t>:</a:t>
          </a:r>
          <a:endParaRPr lang="en-US" sz="2400" kern="1200"/>
        </a:p>
      </dsp:txBody>
      <dsp:txXfrm rot="-10800000">
        <a:off x="0" y="2205"/>
        <a:ext cx="2324100" cy="1164027"/>
      </dsp:txXfrm>
    </dsp:sp>
    <dsp:sp modelId="{F3CDA614-8BC4-4B0B-8BDB-C262A3A80F50}">
      <dsp:nvSpPr>
        <dsp:cNvPr id="0" name=""/>
        <dsp:cNvSpPr/>
      </dsp:nvSpPr>
      <dsp:spPr>
        <a:xfrm>
          <a:off x="2324100" y="2205"/>
          <a:ext cx="6972300" cy="11640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431" tIns="304800" rIns="141431" bIns="304800" numCol="1" spcCol="1270" anchor="ctr" anchorCtr="0">
          <a:noAutofit/>
        </a:bodyPr>
        <a:lstStyle/>
        <a:p>
          <a:pPr marL="0" lvl="0" indent="0" algn="l" defTabSz="1066800">
            <a:lnSpc>
              <a:spcPct val="90000"/>
            </a:lnSpc>
            <a:spcBef>
              <a:spcPct val="0"/>
            </a:spcBef>
            <a:spcAft>
              <a:spcPct val="35000"/>
            </a:spcAft>
            <a:buNone/>
          </a:pPr>
          <a:r>
            <a:rPr lang="en-US" sz="2400" kern="1200"/>
            <a:t>Essay and content writing.</a:t>
          </a:r>
        </a:p>
      </dsp:txBody>
      <dsp:txXfrm>
        <a:off x="2324100" y="2205"/>
        <a:ext cx="6972300" cy="1164027"/>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801B8-471B-4CF4-8A1A-269E963AEB6D}"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E3F73-0039-49CE-B05E-DC9F838EA4BB}" type="slidenum">
              <a:rPr lang="en-US" smtClean="0"/>
              <a:t>‹#›</a:t>
            </a:fld>
            <a:endParaRPr lang="en-US"/>
          </a:p>
        </p:txBody>
      </p:sp>
    </p:spTree>
    <p:extLst>
      <p:ext uri="{BB962C8B-B14F-4D97-AF65-F5344CB8AC3E}">
        <p14:creationId xmlns:p14="http://schemas.microsoft.com/office/powerpoint/2010/main" val="715295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2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1.xml"/><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diagramLayout" Target="../diagrams/layout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diagramData" Target="../diagrams/data1.xml"/><Relationship Id="rId5" Type="http://schemas.openxmlformats.org/officeDocument/2006/relationships/image" Target="../media/image10.svg"/><Relationship Id="rId15" Type="http://schemas.microsoft.com/office/2007/relationships/diagramDrawing" Target="../diagrams/drawing1.xml"/><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10.svg"/><Relationship Id="rId12"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png"/><Relationship Id="rId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5400" y="1688005"/>
            <a:ext cx="493090" cy="577020"/>
          </a:xfrm>
          <a:prstGeom prst="rect">
            <a:avLst/>
          </a:prstGeom>
        </p:spPr>
      </p:pic>
      <p:pic>
        <p:nvPicPr>
          <p:cNvPr id="3" name="Picture 3"/>
          <p:cNvPicPr>
            <a:picLocks noChangeAspect="1"/>
          </p:cNvPicPr>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80530" y="3370217"/>
            <a:ext cx="7604615" cy="760461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1271" y="8821000"/>
            <a:ext cx="7084489" cy="167452"/>
          </a:xfrm>
          <a:prstGeom prst="rect">
            <a:avLst/>
          </a:prstGeom>
        </p:spPr>
      </p:pic>
      <p:pic>
        <p:nvPicPr>
          <p:cNvPr id="5" name="Picture 5"/>
          <p:cNvPicPr>
            <a:picLocks noChangeAspect="1"/>
          </p:cNvPicPr>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42672" y="-3637213"/>
            <a:ext cx="7604615" cy="76046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7322818" y="-657896"/>
            <a:ext cx="2180089" cy="1193103"/>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2754935" y="9755671"/>
            <a:ext cx="2180089" cy="1193103"/>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145219" y="3050996"/>
            <a:ext cx="2903781" cy="2903781"/>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706938" y="1114643"/>
            <a:ext cx="348329" cy="348329"/>
          </a:xfrm>
          <a:prstGeom prst="rect">
            <a:avLst/>
          </a:prstGeom>
        </p:spPr>
      </p:pic>
      <p:sp>
        <p:nvSpPr>
          <p:cNvPr id="12" name="TextBox 12"/>
          <p:cNvSpPr txBox="1"/>
          <p:nvPr/>
        </p:nvSpPr>
        <p:spPr>
          <a:xfrm rot="-5400000">
            <a:off x="13644476" y="5489681"/>
            <a:ext cx="5453811" cy="1214884"/>
          </a:xfrm>
          <a:prstGeom prst="rect">
            <a:avLst/>
          </a:prstGeom>
        </p:spPr>
        <p:txBody>
          <a:bodyPr lIns="0" tIns="0" rIns="0" bIns="0" rtlCol="0" anchor="t">
            <a:spAutoFit/>
          </a:bodyPr>
          <a:lstStyle/>
          <a:p>
            <a:pPr>
              <a:lnSpc>
                <a:spcPts val="8817"/>
              </a:lnSpc>
            </a:pPr>
            <a:r>
              <a:rPr lang="en-US" sz="10885" dirty="0">
                <a:solidFill>
                  <a:srgbClr val="737373"/>
                </a:solidFill>
                <a:latin typeface="Telegraf Bold"/>
              </a:rPr>
              <a:t>2024</a:t>
            </a:r>
          </a:p>
        </p:txBody>
      </p:sp>
      <p:sp>
        <p:nvSpPr>
          <p:cNvPr id="15" name="TextBox 15"/>
          <p:cNvSpPr txBox="1"/>
          <p:nvPr/>
        </p:nvSpPr>
        <p:spPr>
          <a:xfrm>
            <a:off x="1011271" y="7542650"/>
            <a:ext cx="5027089" cy="788036"/>
          </a:xfrm>
          <a:prstGeom prst="rect">
            <a:avLst/>
          </a:prstGeom>
        </p:spPr>
        <p:txBody>
          <a:bodyPr wrap="square" lIns="0" tIns="0" rIns="0" bIns="0" rtlCol="0" anchor="t">
            <a:spAutoFit/>
          </a:bodyPr>
          <a:lstStyle/>
          <a:p>
            <a:pPr>
              <a:lnSpc>
                <a:spcPct val="150000"/>
              </a:lnSpc>
            </a:pPr>
            <a:r>
              <a:rPr lang="en-US" sz="1800" dirty="0">
                <a:latin typeface="Telegraf Bold"/>
              </a:rPr>
              <a:t>20B-124-CS       SYED HAMZA HODA</a:t>
            </a:r>
          </a:p>
          <a:p>
            <a:pPr>
              <a:lnSpc>
                <a:spcPct val="150000"/>
              </a:lnSpc>
            </a:pPr>
            <a:r>
              <a:rPr lang="en-US" dirty="0">
                <a:latin typeface="Telegraf Bold"/>
              </a:rPr>
              <a:t>20B-122-CS      MUHAMMAD RAYYAN</a:t>
            </a:r>
          </a:p>
        </p:txBody>
      </p:sp>
      <p:pic>
        <p:nvPicPr>
          <p:cNvPr id="21" name="Picture 20" descr="A person with a beard&#10;&#10;Description automatically generated with medium confidence">
            <a:extLst>
              <a:ext uri="{FF2B5EF4-FFF2-40B4-BE49-F238E27FC236}">
                <a16:creationId xmlns:a16="http://schemas.microsoft.com/office/drawing/2014/main" id="{BB834FF4-B5E8-9117-E38E-37111136AB0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811001" y="2963411"/>
            <a:ext cx="3411080" cy="2180089"/>
          </a:xfrm>
          <a:prstGeom prst="rect">
            <a:avLst/>
          </a:prstGeom>
        </p:spPr>
      </p:pic>
      <p:pic>
        <p:nvPicPr>
          <p:cNvPr id="23" name="Picture 22" descr="A person with a beard&#10;&#10;Description automatically generated with medium confidence">
            <a:extLst>
              <a:ext uri="{FF2B5EF4-FFF2-40B4-BE49-F238E27FC236}">
                <a16:creationId xmlns:a16="http://schemas.microsoft.com/office/drawing/2014/main" id="{73E45D98-9471-7DA1-772E-9F7FEEEA16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811001" y="5954777"/>
            <a:ext cx="3411080" cy="2514600"/>
          </a:xfrm>
          <a:prstGeom prst="rect">
            <a:avLst/>
          </a:prstGeom>
        </p:spPr>
      </p:pic>
      <p:pic>
        <p:nvPicPr>
          <p:cNvPr id="6" name="Picture 2">
            <a:extLst>
              <a:ext uri="{FF2B5EF4-FFF2-40B4-BE49-F238E27FC236}">
                <a16:creationId xmlns:a16="http://schemas.microsoft.com/office/drawing/2014/main" id="{665A52FD-9928-7100-C2F1-9D4D7FD20B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36847" y="8685158"/>
            <a:ext cx="493090" cy="577020"/>
          </a:xfrm>
          <a:prstGeom prst="rect">
            <a:avLst/>
          </a:prstGeom>
        </p:spPr>
      </p:pic>
      <p:pic>
        <p:nvPicPr>
          <p:cNvPr id="7" name="Picture 2">
            <a:extLst>
              <a:ext uri="{FF2B5EF4-FFF2-40B4-BE49-F238E27FC236}">
                <a16:creationId xmlns:a16="http://schemas.microsoft.com/office/drawing/2014/main" id="{D0E872F7-ED70-4779-BE43-9FBE8DCA745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252" y="7648158"/>
            <a:ext cx="493090" cy="577020"/>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272E6A47-C283-1907-1AB5-4CE21D8A1D5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5635" y="3597461"/>
            <a:ext cx="7391731" cy="19588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676400" y="861779"/>
            <a:ext cx="157734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CONCLUSION</a:t>
            </a:r>
          </a:p>
        </p:txBody>
      </p:sp>
      <p:sp>
        <p:nvSpPr>
          <p:cNvPr id="9" name="TextBox 8">
            <a:extLst>
              <a:ext uri="{FF2B5EF4-FFF2-40B4-BE49-F238E27FC236}">
                <a16:creationId xmlns:a16="http://schemas.microsoft.com/office/drawing/2014/main" id="{C292B9C9-6417-16D4-C8E8-D03F966B2E5C}"/>
              </a:ext>
            </a:extLst>
          </p:cNvPr>
          <p:cNvSpPr txBox="1"/>
          <p:nvPr/>
        </p:nvSpPr>
        <p:spPr>
          <a:xfrm>
            <a:off x="1676400" y="2497977"/>
            <a:ext cx="9296400" cy="3970318"/>
          </a:xfrm>
          <a:prstGeom prst="rect">
            <a:avLst/>
          </a:prstGeom>
          <a:noFill/>
        </p:spPr>
        <p:txBody>
          <a:bodyPr wrap="square" rtlCol="0">
            <a:spAutoFit/>
          </a:bodyPr>
          <a:lstStyle/>
          <a:p>
            <a:r>
              <a:rPr lang="en-US" sz="2800" dirty="0" err="1">
                <a:latin typeface="Times New Roman" panose="02020603050405020304" pitchFamily="18" charset="0"/>
                <a:ea typeface="Calibri" panose="020F0502020204030204" pitchFamily="34" charset="0"/>
              </a:rPr>
              <a:t>Eversoft's</a:t>
            </a:r>
            <a:r>
              <a:rPr lang="en-US" sz="2800" dirty="0">
                <a:latin typeface="Times New Roman" panose="02020603050405020304" pitchFamily="18" charset="0"/>
                <a:ea typeface="Calibri" panose="020F0502020204030204" pitchFamily="34" charset="0"/>
              </a:rPr>
              <a:t> market research survey reveals a significant demand for high-quality, tailored expert services across academic writing, graphic design, social media management, and web design. Clients prioritize clear communication, subject-specific expertise, and features that address their specific challenges and project requirements. By focusing on personalized solutions, quality assurance, and a client-centric approach, </a:t>
            </a:r>
            <a:r>
              <a:rPr lang="en-US" sz="2800" dirty="0" err="1">
                <a:latin typeface="Times New Roman" panose="02020603050405020304" pitchFamily="18" charset="0"/>
                <a:ea typeface="Calibri" panose="020F0502020204030204" pitchFamily="34" charset="0"/>
              </a:rPr>
              <a:t>Eversoft</a:t>
            </a:r>
            <a:r>
              <a:rPr lang="en-US" sz="2800" dirty="0">
                <a:latin typeface="Times New Roman" panose="02020603050405020304" pitchFamily="18" charset="0"/>
                <a:ea typeface="Calibri" panose="020F0502020204030204" pitchFamily="34" charset="0"/>
              </a:rPr>
              <a:t> can differentiate itself in a competitive market and gain the trust and loyalty of potential clients.</a:t>
            </a:r>
            <a:endParaRPr lang="en-PK" sz="28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910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33964" y="7531971"/>
            <a:ext cx="7604615" cy="7604615"/>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08226" y="3390900"/>
            <a:ext cx="2559061" cy="1414463"/>
          </a:xfrm>
          <a:prstGeom prst="rect">
            <a:avLst/>
          </a:prstGeom>
        </p:spPr>
      </p:pic>
      <p:pic>
        <p:nvPicPr>
          <p:cNvPr id="9" name="Picture 9"/>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11281" y="-1934136"/>
            <a:ext cx="8428138" cy="842813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47089" y="5108023"/>
            <a:ext cx="1744603" cy="964290"/>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9781" y="5743262"/>
            <a:ext cx="772869" cy="2388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825350" y="2041046"/>
            <a:ext cx="772869" cy="238887"/>
          </a:xfrm>
          <a:prstGeom prst="rect">
            <a:avLst/>
          </a:prstGeom>
        </p:spPr>
      </p:pic>
      <p:sp>
        <p:nvSpPr>
          <p:cNvPr id="14" name="TextBox 14"/>
          <p:cNvSpPr txBox="1"/>
          <p:nvPr/>
        </p:nvSpPr>
        <p:spPr>
          <a:xfrm>
            <a:off x="4057630" y="5003372"/>
            <a:ext cx="10223840" cy="1173591"/>
          </a:xfrm>
          <a:prstGeom prst="rect">
            <a:avLst/>
          </a:prstGeom>
        </p:spPr>
        <p:txBody>
          <a:bodyPr lIns="0" tIns="0" rIns="0" bIns="0" rtlCol="0" anchor="t">
            <a:spAutoFit/>
          </a:bodyPr>
          <a:lstStyle/>
          <a:p>
            <a:pPr algn="ctr">
              <a:lnSpc>
                <a:spcPts val="8817"/>
              </a:lnSpc>
            </a:pPr>
            <a:r>
              <a:rPr lang="en-US" sz="10885" b="1" dirty="0">
                <a:latin typeface="Times New Roman" panose="02020603050405020304" pitchFamily="18" charset="0"/>
                <a:cs typeface="Times New Roman" panose="02020603050405020304" pitchFamily="18" charset="0"/>
              </a:rPr>
              <a:t>THANK YOU</a:t>
            </a:r>
          </a:p>
        </p:txBody>
      </p:sp>
      <p:pic>
        <p:nvPicPr>
          <p:cNvPr id="18" name="Picture 10">
            <a:extLst>
              <a:ext uri="{FF2B5EF4-FFF2-40B4-BE49-F238E27FC236}">
                <a16:creationId xmlns:a16="http://schemas.microsoft.com/office/drawing/2014/main" id="{810B0125-0E62-6FC7-E040-400B8E13B9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59778" y="6072313"/>
            <a:ext cx="1744603" cy="1094355"/>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BA723485-7C7B-5FEE-F3CB-AB4106F7AE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7630" y="0"/>
            <a:ext cx="9088934" cy="24085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481371" y="900321"/>
            <a:ext cx="16274021"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EXECUTIVE SUMMARY</a:t>
            </a:r>
          </a:p>
        </p:txBody>
      </p:sp>
      <p:sp>
        <p:nvSpPr>
          <p:cNvPr id="11" name="TextBox 10">
            <a:extLst>
              <a:ext uri="{FF2B5EF4-FFF2-40B4-BE49-F238E27FC236}">
                <a16:creationId xmlns:a16="http://schemas.microsoft.com/office/drawing/2014/main" id="{EEA1E73E-CB79-9B5A-B2B8-1EE837686091}"/>
              </a:ext>
            </a:extLst>
          </p:cNvPr>
          <p:cNvSpPr txBox="1"/>
          <p:nvPr/>
        </p:nvSpPr>
        <p:spPr>
          <a:xfrm>
            <a:off x="1676400" y="2497977"/>
            <a:ext cx="9982466" cy="3649461"/>
          </a:xfrm>
          <a:prstGeom prst="rect">
            <a:avLst/>
          </a:prstGeom>
          <a:noFill/>
        </p:spPr>
        <p:txBody>
          <a:bodyPr wrap="square" rtlCol="0">
            <a:spAutoFit/>
          </a:bodyPr>
          <a:lstStyle/>
          <a:p>
            <a:pPr>
              <a:lnSpc>
                <a:spcPct val="115000"/>
              </a:lnSpc>
              <a:spcAft>
                <a:spcPts val="1000"/>
              </a:spcAft>
            </a:pPr>
            <a:r>
              <a:rPr lang="en-US" sz="2800" dirty="0">
                <a:latin typeface="Times New Roman" panose="02020603050405020304" pitchFamily="18" charset="0"/>
                <a:ea typeface="Calibri" panose="020F0502020204030204" pitchFamily="34" charset="0"/>
              </a:rPr>
              <a:t>In the ever-evolving landscape of digital services, </a:t>
            </a:r>
            <a:r>
              <a:rPr lang="en-US" sz="2800" dirty="0" err="1">
                <a:latin typeface="Times New Roman" panose="02020603050405020304" pitchFamily="18" charset="0"/>
                <a:ea typeface="Calibri" panose="020F0502020204030204" pitchFamily="34" charset="0"/>
              </a:rPr>
              <a:t>Eversoft</a:t>
            </a:r>
            <a:r>
              <a:rPr lang="en-US" sz="2800" dirty="0">
                <a:latin typeface="Times New Roman" panose="02020603050405020304" pitchFamily="18" charset="0"/>
                <a:ea typeface="Calibri" panose="020F0502020204030204" pitchFamily="34" charset="0"/>
              </a:rPr>
              <a:t> emerges as a dynamic and innovative solution provider, offering a comprehensive suite of services tailored to meet the digital needs of our clients. Our business model revolves around four key areas: Product/Industry, Target Market, Sales Channel, and a unique "Creative Collaboration" approach.</a:t>
            </a:r>
          </a:p>
          <a:p>
            <a:pPr>
              <a:lnSpc>
                <a:spcPct val="115000"/>
              </a:lnSpc>
              <a:spcAft>
                <a:spcPts val="1000"/>
              </a:spcAft>
            </a:pPr>
            <a:endParaRPr lang="en-PK" sz="28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29121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40984" y="5497938"/>
            <a:ext cx="618316" cy="618316"/>
          </a:xfrm>
          <a:prstGeom prst="rect">
            <a:avLst/>
          </a:prstGeom>
        </p:spPr>
      </p:pic>
      <p:sp>
        <p:nvSpPr>
          <p:cNvPr id="10" name="TextBox 10"/>
          <p:cNvSpPr txBox="1"/>
          <p:nvPr/>
        </p:nvSpPr>
        <p:spPr>
          <a:xfrm>
            <a:off x="1676400" y="861779"/>
            <a:ext cx="157734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ABOUT OUR COMPANY</a:t>
            </a:r>
          </a:p>
        </p:txBody>
      </p:sp>
      <p:sp>
        <p:nvSpPr>
          <p:cNvPr id="11" name="TextBox 10">
            <a:extLst>
              <a:ext uri="{FF2B5EF4-FFF2-40B4-BE49-F238E27FC236}">
                <a16:creationId xmlns:a16="http://schemas.microsoft.com/office/drawing/2014/main" id="{EEA1E73E-CB79-9B5A-B2B8-1EE837686091}"/>
              </a:ext>
            </a:extLst>
          </p:cNvPr>
          <p:cNvSpPr txBox="1"/>
          <p:nvPr/>
        </p:nvSpPr>
        <p:spPr>
          <a:xfrm>
            <a:off x="1676400" y="2497977"/>
            <a:ext cx="9296400" cy="6001771"/>
          </a:xfrm>
          <a:prstGeom prst="rect">
            <a:avLst/>
          </a:prstGeom>
          <a:noFill/>
        </p:spPr>
        <p:txBody>
          <a:bodyPr wrap="square" rtlCol="0">
            <a:spAutoFit/>
          </a:bodyPr>
          <a:lstStyle/>
          <a:p>
            <a:pPr>
              <a:lnSpc>
                <a:spcPct val="200000"/>
              </a:lnSpc>
              <a:spcAft>
                <a:spcPts val="1000"/>
              </a:spcAft>
            </a:pPr>
            <a:r>
              <a:rPr lang="en-US" sz="2800" dirty="0" err="1">
                <a:effectLst/>
                <a:latin typeface="Times New Roman" panose="02020603050405020304" pitchFamily="18" charset="0"/>
                <a:ea typeface="Calibri" panose="020F0502020204030204" pitchFamily="34" charset="0"/>
              </a:rPr>
              <a:t>Eversoft</a:t>
            </a:r>
            <a:r>
              <a:rPr lang="en-US" sz="2800" dirty="0">
                <a:effectLst/>
                <a:latin typeface="Times New Roman" panose="02020603050405020304" pitchFamily="18" charset="0"/>
                <a:ea typeface="Calibri" panose="020F0502020204030204" pitchFamily="34" charset="0"/>
              </a:rPr>
              <a:t> specializes in a diverse range of services, covering Academic Writing, Essay &amp; Content Writing, Graphic Designing (Logo Design, Banner, Poster), Social Media Management, and Web Designing. By catering to both academic and business sectors, we position ourselves as a versatile entity in the digital service industry, addressing the distinct needs of our clientele.</a:t>
            </a:r>
            <a:endParaRPr lang="en-PK" sz="2800" dirty="0">
              <a:effectLst/>
              <a:latin typeface="Calibri" panose="020F0502020204030204" pitchFamily="34" charset="0"/>
              <a:ea typeface="Calibri" panose="020F0502020204030204" pitchFamily="34" charset="0"/>
            </a:endParaRPr>
          </a:p>
        </p:txBody>
      </p:sp>
      <p:pic>
        <p:nvPicPr>
          <p:cNvPr id="9" name="video1">
            <a:hlinkClick r:id="" action="ppaction://media"/>
            <a:extLst>
              <a:ext uri="{FF2B5EF4-FFF2-40B4-BE49-F238E27FC236}">
                <a16:creationId xmlns:a16="http://schemas.microsoft.com/office/drawing/2014/main" id="{8ED5BA68-DF66-49E6-3CA4-F45184D0DAC8}"/>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0668000" y="1903758"/>
            <a:ext cx="7282421" cy="7497322"/>
          </a:xfrm>
          <a:prstGeom prst="rect">
            <a:avLst/>
          </a:prstGeom>
        </p:spPr>
      </p:pic>
    </p:spTree>
    <p:extLst>
      <p:ext uri="{BB962C8B-B14F-4D97-AF65-F5344CB8AC3E}">
        <p14:creationId xmlns:p14="http://schemas.microsoft.com/office/powerpoint/2010/main" val="278151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9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676400" y="861779"/>
            <a:ext cx="157734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WHAT WE OFFER</a:t>
            </a:r>
          </a:p>
        </p:txBody>
      </p:sp>
      <p:pic>
        <p:nvPicPr>
          <p:cNvPr id="13" name="Picture 12" descr="A computer screen with hands on a computer&#10;&#10;Description automatically generated">
            <a:extLst>
              <a:ext uri="{FF2B5EF4-FFF2-40B4-BE49-F238E27FC236}">
                <a16:creationId xmlns:a16="http://schemas.microsoft.com/office/drawing/2014/main" id="{6CE24B5D-B4CD-A59B-36BF-87F4174969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20500" y="2497977"/>
            <a:ext cx="6172735" cy="6233700"/>
          </a:xfrm>
          <a:prstGeom prst="rect">
            <a:avLst/>
          </a:prstGeom>
        </p:spPr>
      </p:pic>
      <p:graphicFrame>
        <p:nvGraphicFramePr>
          <p:cNvPr id="15" name="TextBox 10">
            <a:extLst>
              <a:ext uri="{FF2B5EF4-FFF2-40B4-BE49-F238E27FC236}">
                <a16:creationId xmlns:a16="http://schemas.microsoft.com/office/drawing/2014/main" id="{8D4BA92A-0E91-0FAB-FBCF-CE586E9C4A6F}"/>
              </a:ext>
            </a:extLst>
          </p:cNvPr>
          <p:cNvGraphicFramePr/>
          <p:nvPr/>
        </p:nvGraphicFramePr>
        <p:xfrm>
          <a:off x="1676400" y="2497977"/>
          <a:ext cx="9296400" cy="64888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08464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40984" y="5497938"/>
            <a:ext cx="618316" cy="618316"/>
          </a:xfrm>
          <a:prstGeom prst="rect">
            <a:avLst/>
          </a:prstGeom>
        </p:spPr>
      </p:pic>
      <p:sp>
        <p:nvSpPr>
          <p:cNvPr id="10" name="TextBox 10"/>
          <p:cNvSpPr txBox="1"/>
          <p:nvPr/>
        </p:nvSpPr>
        <p:spPr>
          <a:xfrm>
            <a:off x="1676400" y="861779"/>
            <a:ext cx="157734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OUR VALUES</a:t>
            </a:r>
          </a:p>
        </p:txBody>
      </p:sp>
      <p:sp>
        <p:nvSpPr>
          <p:cNvPr id="9" name="TextBox 8">
            <a:extLst>
              <a:ext uri="{FF2B5EF4-FFF2-40B4-BE49-F238E27FC236}">
                <a16:creationId xmlns:a16="http://schemas.microsoft.com/office/drawing/2014/main" id="{C292B9C9-6417-16D4-C8E8-D03F966B2E5C}"/>
              </a:ext>
            </a:extLst>
          </p:cNvPr>
          <p:cNvSpPr txBox="1"/>
          <p:nvPr/>
        </p:nvSpPr>
        <p:spPr>
          <a:xfrm>
            <a:off x="1676400" y="2497977"/>
            <a:ext cx="9296400" cy="6645281"/>
          </a:xfrm>
          <a:prstGeom prst="rect">
            <a:avLst/>
          </a:prstGeom>
          <a:noFill/>
        </p:spPr>
        <p:txBody>
          <a:bodyPr wrap="square" rtlCol="0">
            <a:spAutoFit/>
          </a:bodyPr>
          <a:lstStyle/>
          <a:p>
            <a:pPr>
              <a:lnSpc>
                <a:spcPct val="200000"/>
              </a:lnSpc>
              <a:spcAft>
                <a:spcPts val="1000"/>
              </a:spcAft>
            </a:pPr>
            <a:r>
              <a:rPr lang="en-US" sz="2800" b="1" dirty="0">
                <a:effectLst/>
                <a:latin typeface="Times New Roman" panose="02020603050405020304" pitchFamily="18" charset="0"/>
                <a:ea typeface="Calibri" panose="020F0502020204030204" pitchFamily="34" charset="0"/>
              </a:rPr>
              <a:t>MISSION:</a:t>
            </a:r>
          </a:p>
          <a:p>
            <a:pPr>
              <a:spcAft>
                <a:spcPts val="1000"/>
              </a:spcAft>
            </a:pPr>
            <a:r>
              <a:rPr lang="en-US" sz="2800" dirty="0">
                <a:latin typeface="Times New Roman" panose="02020603050405020304" pitchFamily="18" charset="0"/>
                <a:ea typeface="Calibri" panose="020F0502020204030204" pitchFamily="34" charset="0"/>
              </a:rPr>
              <a:t>Empower individuals and businesses by providing top-notch digital services that exceed expectations. We aim to deliver excellence through a blend of creativity, innovation, and client collaboration.</a:t>
            </a:r>
          </a:p>
          <a:p>
            <a:pPr>
              <a:lnSpc>
                <a:spcPct val="200000"/>
              </a:lnSpc>
              <a:spcAft>
                <a:spcPts val="1000"/>
              </a:spcAft>
            </a:pPr>
            <a:r>
              <a:rPr lang="en-US" sz="2800" b="1" dirty="0">
                <a:latin typeface="Times New Roman" panose="02020603050405020304" pitchFamily="18" charset="0"/>
                <a:ea typeface="Calibri" panose="020F0502020204030204" pitchFamily="34" charset="0"/>
              </a:rPr>
              <a:t>VISION:</a:t>
            </a:r>
          </a:p>
          <a:p>
            <a:pPr>
              <a:spcAft>
                <a:spcPts val="1000"/>
              </a:spcAft>
            </a:pPr>
            <a:r>
              <a:rPr lang="en-US" sz="2800" dirty="0">
                <a:latin typeface="Times New Roman" panose="02020603050405020304" pitchFamily="18" charset="0"/>
                <a:ea typeface="Calibri" panose="020F0502020204030204" pitchFamily="34" charset="0"/>
              </a:rPr>
              <a:t>In the next 5 years, we envision becoming a leading name in the digital service industry, known for our innovative approach and commitment to client satisfaction.</a:t>
            </a:r>
          </a:p>
          <a:p>
            <a:pPr>
              <a:spcAft>
                <a:spcPts val="1000"/>
              </a:spcAft>
            </a:pPr>
            <a:endParaRPr lang="en-US" sz="2800" dirty="0">
              <a:latin typeface="Times New Roman" panose="02020603050405020304" pitchFamily="18" charset="0"/>
              <a:ea typeface="Calibri" panose="020F0502020204030204" pitchFamily="34" charset="0"/>
            </a:endParaRPr>
          </a:p>
          <a:p>
            <a:pPr>
              <a:lnSpc>
                <a:spcPct val="200000"/>
              </a:lnSpc>
              <a:spcAft>
                <a:spcPts val="1000"/>
              </a:spcAft>
            </a:pPr>
            <a:endParaRPr lang="en-PK" sz="2800" b="1" dirty="0">
              <a:effectLst/>
              <a:latin typeface="Calibri" panose="020F0502020204030204" pitchFamily="34" charset="0"/>
              <a:ea typeface="Calibri" panose="020F0502020204030204" pitchFamily="34" charset="0"/>
            </a:endParaRPr>
          </a:p>
        </p:txBody>
      </p:sp>
      <p:pic>
        <p:nvPicPr>
          <p:cNvPr id="11" name="video3">
            <a:hlinkClick r:id="" action="ppaction://media"/>
            <a:extLst>
              <a:ext uri="{FF2B5EF4-FFF2-40B4-BE49-F238E27FC236}">
                <a16:creationId xmlns:a16="http://schemas.microsoft.com/office/drawing/2014/main" id="{D7335B7C-287B-67D4-4198-CAD4AB1AE6AF}"/>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2642557" y="358949"/>
            <a:ext cx="4711499" cy="8375997"/>
          </a:xfrm>
          <a:prstGeom prst="rect">
            <a:avLst/>
          </a:prstGeom>
        </p:spPr>
      </p:pic>
    </p:spTree>
    <p:extLst>
      <p:ext uri="{BB962C8B-B14F-4D97-AF65-F5344CB8AC3E}">
        <p14:creationId xmlns:p14="http://schemas.microsoft.com/office/powerpoint/2010/main" val="219711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481371" y="900321"/>
            <a:ext cx="16274021"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TARGET MARKET</a:t>
            </a:r>
          </a:p>
        </p:txBody>
      </p:sp>
      <p:sp>
        <p:nvSpPr>
          <p:cNvPr id="11" name="TextBox 10">
            <a:extLst>
              <a:ext uri="{FF2B5EF4-FFF2-40B4-BE49-F238E27FC236}">
                <a16:creationId xmlns:a16="http://schemas.microsoft.com/office/drawing/2014/main" id="{EEA1E73E-CB79-9B5A-B2B8-1EE837686091}"/>
              </a:ext>
            </a:extLst>
          </p:cNvPr>
          <p:cNvSpPr txBox="1"/>
          <p:nvPr/>
        </p:nvSpPr>
        <p:spPr>
          <a:xfrm>
            <a:off x="1676400" y="2497977"/>
            <a:ext cx="9982466" cy="4640501"/>
          </a:xfrm>
          <a:prstGeom prst="rect">
            <a:avLst/>
          </a:prstGeom>
          <a:noFill/>
        </p:spPr>
        <p:txBody>
          <a:bodyPr wrap="square" rtlCol="0">
            <a:spAutoFit/>
          </a:bodyPr>
          <a:lstStyle/>
          <a:p>
            <a:pPr>
              <a:lnSpc>
                <a:spcPct val="115000"/>
              </a:lnSpc>
              <a:spcAft>
                <a:spcPts val="1000"/>
              </a:spcAft>
            </a:pPr>
            <a:r>
              <a:rPr lang="en-US" sz="2800" dirty="0">
                <a:latin typeface="Times New Roman" panose="02020603050405020304" pitchFamily="18" charset="0"/>
                <a:ea typeface="Calibri" panose="020F0502020204030204" pitchFamily="34" charset="0"/>
              </a:rPr>
              <a:t>Our target market encompasses a wide spectrum. For academic services, we cater to students and professionals seeking top-notch writing solutions. In the design realm, our services are geared towards businesses and individuals looking for creative and impactful visual content. Specifically, our academic writing services resonate with students and professionals, while our design services appeal to businesses aiming for a strong and visually appealing online presence.</a:t>
            </a:r>
            <a:endParaRPr lang="en-PK" sz="2800" dirty="0">
              <a:latin typeface="Times New Roman" panose="02020603050405020304" pitchFamily="18" charset="0"/>
              <a:ea typeface="Calibri" panose="020F0502020204030204" pitchFamily="34" charset="0"/>
            </a:endParaRPr>
          </a:p>
          <a:p>
            <a:pPr>
              <a:lnSpc>
                <a:spcPct val="115000"/>
              </a:lnSpc>
              <a:spcAft>
                <a:spcPts val="1000"/>
              </a:spcAft>
            </a:pPr>
            <a:endParaRPr lang="en-PK" sz="2800" dirty="0">
              <a:latin typeface="Times New Roman" panose="02020603050405020304" pitchFamily="18" charset="0"/>
              <a:ea typeface="Calibri" panose="020F0502020204030204" pitchFamily="34" charset="0"/>
            </a:endParaRPr>
          </a:p>
        </p:txBody>
      </p:sp>
      <p:pic>
        <p:nvPicPr>
          <p:cNvPr id="12" name="Picture 11" descr="A hand typing on a computer&#10;&#10;Description automatically generated">
            <a:extLst>
              <a:ext uri="{FF2B5EF4-FFF2-40B4-BE49-F238E27FC236}">
                <a16:creationId xmlns:a16="http://schemas.microsoft.com/office/drawing/2014/main" id="{DA909288-BDD8-8F23-4791-4762961646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88758" y="6452892"/>
            <a:ext cx="4470542" cy="4113700"/>
          </a:xfrm>
          <a:prstGeom prst="rect">
            <a:avLst/>
          </a:prstGeom>
        </p:spPr>
      </p:pic>
      <p:pic>
        <p:nvPicPr>
          <p:cNvPr id="14" name="Picture 13" descr="A person sitting at a desk with a computer&#10;&#10;Description automatically generated">
            <a:extLst>
              <a:ext uri="{FF2B5EF4-FFF2-40B4-BE49-F238E27FC236}">
                <a16:creationId xmlns:a16="http://schemas.microsoft.com/office/drawing/2014/main" id="{4FDCDFBD-EEE3-A23A-E68A-7185420AC9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73052" y="2023987"/>
            <a:ext cx="4492565" cy="4470542"/>
          </a:xfrm>
          <a:prstGeom prst="rect">
            <a:avLst/>
          </a:prstGeom>
        </p:spPr>
      </p:pic>
    </p:spTree>
    <p:extLst>
      <p:ext uri="{BB962C8B-B14F-4D97-AF65-F5344CB8AC3E}">
        <p14:creationId xmlns:p14="http://schemas.microsoft.com/office/powerpoint/2010/main" val="106228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676400" y="861779"/>
            <a:ext cx="157734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MAKET ANALYSIS</a:t>
            </a:r>
          </a:p>
        </p:txBody>
      </p:sp>
      <p:sp>
        <p:nvSpPr>
          <p:cNvPr id="9" name="TextBox 8">
            <a:extLst>
              <a:ext uri="{FF2B5EF4-FFF2-40B4-BE49-F238E27FC236}">
                <a16:creationId xmlns:a16="http://schemas.microsoft.com/office/drawing/2014/main" id="{C292B9C9-6417-16D4-C8E8-D03F966B2E5C}"/>
              </a:ext>
            </a:extLst>
          </p:cNvPr>
          <p:cNvSpPr txBox="1"/>
          <p:nvPr/>
        </p:nvSpPr>
        <p:spPr>
          <a:xfrm>
            <a:off x="1795700" y="2004788"/>
            <a:ext cx="12072700" cy="7217360"/>
          </a:xfrm>
          <a:prstGeom prst="rect">
            <a:avLst/>
          </a:prstGeom>
          <a:noFill/>
        </p:spPr>
        <p:txBody>
          <a:bodyPr wrap="square" rtlCol="0">
            <a:spAutoFit/>
          </a:bodyPr>
          <a:lstStyle/>
          <a:p>
            <a:r>
              <a:rPr lang="en-US" sz="2800" dirty="0">
                <a:latin typeface="Times New Roman" panose="02020603050405020304" pitchFamily="18" charset="0"/>
                <a:ea typeface="Calibri" panose="020F0502020204030204" pitchFamily="34" charset="0"/>
              </a:rPr>
              <a:t>Businesses and people have a new craving: It's not just about fancy offices and water coolers anymore. This market is exploding, projected to reach a colossal $375 billion by 2027, driven by several key factors.</a:t>
            </a:r>
          </a:p>
          <a:p>
            <a:endParaRPr lang="en-US" sz="2800" dirty="0">
              <a:latin typeface="Times New Roman" panose="02020603050405020304" pitchFamily="18" charset="0"/>
              <a:ea typeface="Calibri" panose="020F0502020204030204" pitchFamily="34" charset="0"/>
            </a:endParaRPr>
          </a:p>
          <a:p>
            <a:r>
              <a:rPr lang="en-US" sz="2800" dirty="0">
                <a:latin typeface="Times New Roman" panose="02020603050405020304" pitchFamily="18" charset="0"/>
                <a:ea typeface="Calibri" panose="020F0502020204030204" pitchFamily="34" charset="0"/>
              </a:rPr>
              <a:t>Think students drowning in homework? Online education is booming, and competition for college spots is fierce. That's why the demand for professional writing support has jumped 38% in just one year </a:t>
            </a:r>
          </a:p>
          <a:p>
            <a:endParaRPr lang="en-US" sz="2800" dirty="0">
              <a:latin typeface="Times New Roman" panose="02020603050405020304" pitchFamily="18" charset="0"/>
              <a:ea typeface="Calibri" panose="020F0502020204030204" pitchFamily="34" charset="0"/>
            </a:endParaRPr>
          </a:p>
          <a:p>
            <a:r>
              <a:rPr lang="en-US" sz="2800" dirty="0">
                <a:latin typeface="Times New Roman" panose="02020603050405020304" pitchFamily="18" charset="0"/>
                <a:ea typeface="Calibri" panose="020F0502020204030204" pitchFamily="34" charset="0"/>
              </a:rPr>
              <a:t>Businesses lost in the social media jungle? They're not alone. With social media being the new battleground for brand awareness and customer engagement, demand for social media management has soared 27% (Clutch, 2023).</a:t>
            </a:r>
          </a:p>
          <a:p>
            <a:endParaRPr lang="en-US" sz="2800" dirty="0">
              <a:latin typeface="Times New Roman" panose="02020603050405020304" pitchFamily="18" charset="0"/>
              <a:ea typeface="Calibri" panose="020F0502020204030204" pitchFamily="34" charset="0"/>
            </a:endParaRPr>
          </a:p>
          <a:p>
            <a:r>
              <a:rPr lang="en-US" sz="2800" dirty="0">
                <a:latin typeface="Times New Roman" panose="02020603050405020304" pitchFamily="18" charset="0"/>
                <a:ea typeface="Calibri" panose="020F0502020204030204" pitchFamily="34" charset="0"/>
              </a:rPr>
              <a:t>In the digital age, attention spans are shorter than ever before. That's why eye-catching graphic design is king. The market for logos, website visuals, and marketing materials is expected to reach a cool $60.7 billion by 2028 (Market Research Future, 2023).</a:t>
            </a:r>
          </a:p>
          <a:p>
            <a:pPr>
              <a:lnSpc>
                <a:spcPts val="1800"/>
              </a:lnSpc>
            </a:pPr>
            <a:endParaRPr lang="en-PK"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45266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676400" y="861779"/>
            <a:ext cx="157734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SWOT ANALYSIS</a:t>
            </a:r>
          </a:p>
        </p:txBody>
      </p:sp>
      <p:sp>
        <p:nvSpPr>
          <p:cNvPr id="9" name="TextBox 8">
            <a:extLst>
              <a:ext uri="{FF2B5EF4-FFF2-40B4-BE49-F238E27FC236}">
                <a16:creationId xmlns:a16="http://schemas.microsoft.com/office/drawing/2014/main" id="{C292B9C9-6417-16D4-C8E8-D03F966B2E5C}"/>
              </a:ext>
            </a:extLst>
          </p:cNvPr>
          <p:cNvSpPr txBox="1"/>
          <p:nvPr/>
        </p:nvSpPr>
        <p:spPr>
          <a:xfrm>
            <a:off x="1676400" y="2497977"/>
            <a:ext cx="9296400" cy="8102090"/>
          </a:xfrm>
          <a:prstGeom prst="rect">
            <a:avLst/>
          </a:prstGeom>
          <a:noFill/>
        </p:spPr>
        <p:txBody>
          <a:bodyPr wrap="square" rtlCol="0">
            <a:spAutoFit/>
          </a:bodyPr>
          <a:lstStyle/>
          <a:p>
            <a:pPr>
              <a:spcAft>
                <a:spcPts val="1000"/>
              </a:spcAft>
            </a:pPr>
            <a:r>
              <a:rPr lang="en-US" sz="2800" b="1" dirty="0">
                <a:latin typeface="Times New Roman" panose="02020603050405020304" pitchFamily="18" charset="0"/>
                <a:ea typeface="Calibri" panose="020F0502020204030204" pitchFamily="34" charset="0"/>
              </a:rPr>
              <a:t>STRENGTHS:</a:t>
            </a:r>
          </a:p>
          <a:p>
            <a:pPr>
              <a:spcAft>
                <a:spcPts val="1000"/>
              </a:spcAft>
            </a:pPr>
            <a:r>
              <a:rPr lang="en-US" sz="2800" dirty="0">
                <a:effectLst/>
                <a:latin typeface="Times New Roman" panose="02020603050405020304" pitchFamily="18" charset="0"/>
                <a:ea typeface="Calibri" panose="020F0502020204030204" pitchFamily="34" charset="0"/>
              </a:rPr>
              <a:t>	Diverse portfolio</a:t>
            </a:r>
          </a:p>
          <a:p>
            <a:pPr>
              <a:spcAft>
                <a:spcPts val="1000"/>
              </a:spcAft>
            </a:pPr>
            <a:r>
              <a:rPr lang="en-US" sz="2800" dirty="0">
                <a:latin typeface="Times New Roman" panose="02020603050405020304" pitchFamily="18" charset="0"/>
                <a:ea typeface="Calibri" panose="020F0502020204030204" pitchFamily="34" charset="0"/>
              </a:rPr>
              <a:t>	Expert Personnel</a:t>
            </a:r>
          </a:p>
          <a:p>
            <a:pPr>
              <a:spcAft>
                <a:spcPts val="1000"/>
              </a:spcAft>
            </a:pPr>
            <a:r>
              <a:rPr lang="en-US" sz="2800" dirty="0">
                <a:effectLst/>
                <a:latin typeface="Times New Roman" panose="02020603050405020304" pitchFamily="18" charset="0"/>
                <a:ea typeface="Calibri" panose="020F0502020204030204" pitchFamily="34" charset="0"/>
              </a:rPr>
              <a:t>	Online Platform</a:t>
            </a:r>
          </a:p>
          <a:p>
            <a:pPr>
              <a:spcAft>
                <a:spcPts val="1000"/>
              </a:spcAft>
            </a:pPr>
            <a:r>
              <a:rPr lang="en-US" sz="2800" b="1" dirty="0">
                <a:latin typeface="Times New Roman" panose="02020603050405020304" pitchFamily="18" charset="0"/>
                <a:ea typeface="Calibri" panose="020F0502020204030204" pitchFamily="34" charset="0"/>
              </a:rPr>
              <a:t>WEAKNESSES:</a:t>
            </a:r>
            <a:endParaRPr lang="en-US" sz="2800" dirty="0">
              <a:latin typeface="Times New Roman" panose="02020603050405020304" pitchFamily="18" charset="0"/>
              <a:ea typeface="Calibri" panose="020F0502020204030204" pitchFamily="34" charset="0"/>
            </a:endParaRPr>
          </a:p>
          <a:p>
            <a:pPr>
              <a:spcAft>
                <a:spcPts val="1000"/>
              </a:spcAft>
            </a:pPr>
            <a:r>
              <a:rPr lang="en-US" sz="2800" dirty="0">
                <a:latin typeface="Times New Roman" panose="02020603050405020304" pitchFamily="18" charset="0"/>
                <a:ea typeface="Calibri" panose="020F0502020204030204" pitchFamily="34" charset="0"/>
              </a:rPr>
              <a:t>	Market Recognition</a:t>
            </a:r>
          </a:p>
          <a:p>
            <a:pPr>
              <a:spcAft>
                <a:spcPts val="1000"/>
              </a:spcAft>
            </a:pPr>
            <a:r>
              <a:rPr lang="en-US" sz="2800" dirty="0">
                <a:latin typeface="Times New Roman" panose="02020603050405020304" pitchFamily="18" charset="0"/>
                <a:ea typeface="Calibri" panose="020F0502020204030204" pitchFamily="34" charset="0"/>
              </a:rPr>
              <a:t>	Dependence on personnel</a:t>
            </a:r>
          </a:p>
          <a:p>
            <a:pPr>
              <a:spcAft>
                <a:spcPts val="1000"/>
              </a:spcAft>
            </a:pPr>
            <a:r>
              <a:rPr lang="en-US" sz="2800" b="1" dirty="0">
                <a:latin typeface="Times New Roman" panose="02020603050405020304" pitchFamily="18" charset="0"/>
                <a:ea typeface="Calibri" panose="020F0502020204030204" pitchFamily="34" charset="0"/>
              </a:rPr>
              <a:t>OPPORTUNITES:</a:t>
            </a:r>
            <a:endParaRPr lang="en-US" sz="2800" dirty="0">
              <a:latin typeface="Times New Roman" panose="02020603050405020304" pitchFamily="18" charset="0"/>
              <a:ea typeface="Calibri" panose="020F0502020204030204" pitchFamily="34" charset="0"/>
            </a:endParaRPr>
          </a:p>
          <a:p>
            <a:pPr>
              <a:spcAft>
                <a:spcPts val="1000"/>
              </a:spcAft>
            </a:pPr>
            <a:r>
              <a:rPr lang="en-US" sz="2800" dirty="0">
                <a:latin typeface="Times New Roman" panose="02020603050405020304" pitchFamily="18" charset="0"/>
                <a:ea typeface="Calibri" panose="020F0502020204030204" pitchFamily="34" charset="0"/>
              </a:rPr>
              <a:t>	Growing digital services</a:t>
            </a:r>
          </a:p>
          <a:p>
            <a:pPr>
              <a:spcAft>
                <a:spcPts val="1000"/>
              </a:spcAft>
            </a:pPr>
            <a:r>
              <a:rPr lang="en-US" sz="2800" dirty="0">
                <a:latin typeface="Times New Roman" panose="02020603050405020304" pitchFamily="18" charset="0"/>
                <a:ea typeface="Calibri" panose="020F0502020204030204" pitchFamily="34" charset="0"/>
              </a:rPr>
              <a:t>	Social Media Growth</a:t>
            </a:r>
          </a:p>
          <a:p>
            <a:pPr>
              <a:spcAft>
                <a:spcPts val="1000"/>
              </a:spcAft>
            </a:pPr>
            <a:r>
              <a:rPr lang="en-US" sz="2800" b="1" dirty="0">
                <a:latin typeface="Times New Roman" panose="02020603050405020304" pitchFamily="18" charset="0"/>
                <a:ea typeface="Calibri" panose="020F0502020204030204" pitchFamily="34" charset="0"/>
              </a:rPr>
              <a:t>THREATS:</a:t>
            </a:r>
            <a:endParaRPr lang="en-US" sz="2800" dirty="0">
              <a:latin typeface="Times New Roman" panose="02020603050405020304" pitchFamily="18" charset="0"/>
              <a:ea typeface="Calibri" panose="020F0502020204030204" pitchFamily="34" charset="0"/>
            </a:endParaRPr>
          </a:p>
          <a:p>
            <a:pPr>
              <a:spcAft>
                <a:spcPts val="1000"/>
              </a:spcAft>
            </a:pPr>
            <a:r>
              <a:rPr lang="en-US" sz="2800" dirty="0">
                <a:latin typeface="Times New Roman" panose="02020603050405020304" pitchFamily="18" charset="0"/>
                <a:ea typeface="Calibri" panose="020F0502020204030204" pitchFamily="34" charset="0"/>
              </a:rPr>
              <a:t>	Intense competition</a:t>
            </a:r>
          </a:p>
          <a:p>
            <a:pPr>
              <a:spcAft>
                <a:spcPts val="1000"/>
              </a:spcAft>
            </a:pPr>
            <a:r>
              <a:rPr lang="en-US" sz="2800" dirty="0">
                <a:latin typeface="Times New Roman" panose="02020603050405020304" pitchFamily="18" charset="0"/>
                <a:ea typeface="Calibri" panose="020F0502020204030204" pitchFamily="34" charset="0"/>
              </a:rPr>
              <a:t>	Technological Changes</a:t>
            </a:r>
          </a:p>
          <a:p>
            <a:pPr>
              <a:lnSpc>
                <a:spcPct val="200000"/>
              </a:lnSpc>
              <a:spcAft>
                <a:spcPts val="1000"/>
              </a:spcAft>
            </a:pPr>
            <a:endParaRPr lang="en-PK" sz="28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6613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83005" y="8936140"/>
            <a:ext cx="4470542" cy="447054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151389" y="4546948"/>
            <a:ext cx="2180089" cy="119310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259300" y="1307207"/>
            <a:ext cx="2180089" cy="11931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950152"/>
            <a:ext cx="452671" cy="45267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40984" y="5497938"/>
            <a:ext cx="618316" cy="618316"/>
          </a:xfrm>
          <a:prstGeom prst="rect">
            <a:avLst/>
          </a:prstGeom>
        </p:spPr>
      </p:pic>
      <p:sp>
        <p:nvSpPr>
          <p:cNvPr id="10" name="TextBox 10"/>
          <p:cNvSpPr txBox="1"/>
          <p:nvPr/>
        </p:nvSpPr>
        <p:spPr>
          <a:xfrm>
            <a:off x="1367315" y="816027"/>
            <a:ext cx="16459200" cy="1173591"/>
          </a:xfrm>
          <a:prstGeom prst="rect">
            <a:avLst/>
          </a:prstGeom>
        </p:spPr>
        <p:txBody>
          <a:bodyPr wrap="square" lIns="0" tIns="0" rIns="0" bIns="0" rtlCol="0" anchor="t">
            <a:spAutoFit/>
          </a:bodyPr>
          <a:lstStyle/>
          <a:p>
            <a:pPr>
              <a:lnSpc>
                <a:spcPts val="8817"/>
              </a:lnSpc>
            </a:pPr>
            <a:r>
              <a:rPr lang="en-US" sz="10885" b="1" dirty="0">
                <a:latin typeface="Times New Roman" panose="02020603050405020304" pitchFamily="18" charset="0"/>
                <a:cs typeface="Times New Roman" panose="02020603050405020304" pitchFamily="18" charset="0"/>
              </a:rPr>
              <a:t>DIFFERENT PLANS</a:t>
            </a:r>
          </a:p>
        </p:txBody>
      </p:sp>
      <p:pic>
        <p:nvPicPr>
          <p:cNvPr id="12" name="Picture 11" descr="A screenshot of a social media plan&#10;&#10;Description automatically generated">
            <a:extLst>
              <a:ext uri="{FF2B5EF4-FFF2-40B4-BE49-F238E27FC236}">
                <a16:creationId xmlns:a16="http://schemas.microsoft.com/office/drawing/2014/main" id="{7E0D8797-3ED2-4F33-FE22-570655BAA1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600" y="2299841"/>
            <a:ext cx="10134599" cy="7865661"/>
          </a:xfrm>
          <a:prstGeom prst="rect">
            <a:avLst/>
          </a:prstGeom>
        </p:spPr>
      </p:pic>
    </p:spTree>
    <p:extLst>
      <p:ext uri="{BB962C8B-B14F-4D97-AF65-F5344CB8AC3E}">
        <p14:creationId xmlns:p14="http://schemas.microsoft.com/office/powerpoint/2010/main" val="3532887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2666</TotalTime>
  <Words>628</Words>
  <Application>Microsoft Office PowerPoint</Application>
  <PresentationFormat>Custom</PresentationFormat>
  <Paragraphs>49</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Times New Roman</vt:lpstr>
      <vt:lpstr>Arial</vt:lpstr>
      <vt:lpstr>Calibri</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Green Gradient Company Profile Talking Presentation</dc:title>
  <dc:creator>Rayyan</dc:creator>
  <cp:lastModifiedBy>Syed  Hamza Hoda</cp:lastModifiedBy>
  <cp:revision>21</cp:revision>
  <dcterms:created xsi:type="dcterms:W3CDTF">2006-08-16T00:00:00Z</dcterms:created>
  <dcterms:modified xsi:type="dcterms:W3CDTF">2024-01-16T12:10:30Z</dcterms:modified>
  <dc:identifier>DAFYx2qw9yU</dc:identifier>
</cp:coreProperties>
</file>